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notesMasterIdLst>
    <p:notesMasterId r:id="rId14"/>
  </p:notesMasterIdLst>
  <p:sldIdLst>
    <p:sldId id="257" r:id="rId2"/>
    <p:sldId id="477" r:id="rId3"/>
    <p:sldId id="478" r:id="rId4"/>
    <p:sldId id="479" r:id="rId5"/>
    <p:sldId id="480" r:id="rId6"/>
    <p:sldId id="481" r:id="rId7"/>
    <p:sldId id="482" r:id="rId8"/>
    <p:sldId id="483" r:id="rId9"/>
    <p:sldId id="484" r:id="rId10"/>
    <p:sldId id="485" r:id="rId11"/>
    <p:sldId id="487" r:id="rId12"/>
    <p:sldId id="4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1" d="100"/>
          <a:sy n="121" d="100"/>
        </p:scale>
        <p:origin x="184" y="1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CB5EA"/>
            </a:solidFill>
          </c:spPr>
          <c:dPt>
            <c:idx val="0"/>
            <c:bubble3D val="0"/>
            <c:spPr>
              <a:solidFill>
                <a:srgbClr val="4A2A7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26-4EC1-B5C2-760F54479134}"/>
              </c:ext>
            </c:extLst>
          </c:dPt>
          <c:dPt>
            <c:idx val="1"/>
            <c:bubble3D val="0"/>
            <c:spPr>
              <a:solidFill>
                <a:srgbClr val="1CB5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26-4EC1-B5C2-760F54479134}"/>
              </c:ext>
            </c:extLst>
          </c:dPt>
          <c:dPt>
            <c:idx val="2"/>
            <c:bubble3D val="0"/>
            <c:spPr>
              <a:solidFill>
                <a:srgbClr val="B4D8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26-4EC1-B5C2-760F54479134}"/>
              </c:ext>
            </c:extLst>
          </c:dPt>
          <c:dPt>
            <c:idx val="3"/>
            <c:bubble3D val="0"/>
            <c:spPr>
              <a:solidFill>
                <a:srgbClr val="FF89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26-4EC1-B5C2-760F5447913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F26-4EC1-B5C2-760F54479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A2A7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46-4180-B436-A57566610F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B4D84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46-4180-B436-A57566610F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946-4180-B436-A57566610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0224896"/>
        <c:axId val="2120227808"/>
      </c:barChart>
      <c:catAx>
        <c:axId val="212022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227808"/>
        <c:crosses val="autoZero"/>
        <c:auto val="1"/>
        <c:lblAlgn val="ctr"/>
        <c:lblOffset val="100"/>
        <c:noMultiLvlLbl val="0"/>
      </c:catAx>
      <c:valAx>
        <c:axId val="212022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22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CB5EA"/>
            </a:solidFill>
          </c:spPr>
          <c:dPt>
            <c:idx val="0"/>
            <c:bubble3D val="0"/>
            <c:spPr>
              <a:solidFill>
                <a:srgbClr val="4A2A7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A7-4B47-B190-3CB1C869A7FD}"/>
              </c:ext>
            </c:extLst>
          </c:dPt>
          <c:dPt>
            <c:idx val="1"/>
            <c:bubble3D val="0"/>
            <c:spPr>
              <a:solidFill>
                <a:srgbClr val="1CB5E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A7-4B47-B190-3CB1C869A7FD}"/>
              </c:ext>
            </c:extLst>
          </c:dPt>
          <c:dPt>
            <c:idx val="2"/>
            <c:bubble3D val="0"/>
            <c:spPr>
              <a:solidFill>
                <a:srgbClr val="B4D84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A7-4B47-B190-3CB1C869A7FD}"/>
              </c:ext>
            </c:extLst>
          </c:dPt>
          <c:dPt>
            <c:idx val="3"/>
            <c:bubble3D val="0"/>
            <c:spPr>
              <a:solidFill>
                <a:srgbClr val="FF89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A7-4B47-B190-3CB1C869A7F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A7-4B47-B190-3CB1C869A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A2A7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13-2E4B-824A-F4CADD653E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B4D84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13-2E4B-824A-F4CADD653E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1613-2E4B-824A-F4CADD653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0224896"/>
        <c:axId val="2120227808"/>
      </c:barChart>
      <c:catAx>
        <c:axId val="212022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227808"/>
        <c:crosses val="autoZero"/>
        <c:auto val="1"/>
        <c:lblAlgn val="ctr"/>
        <c:lblOffset val="100"/>
        <c:noMultiLvlLbl val="0"/>
      </c:catAx>
      <c:valAx>
        <c:axId val="212022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22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F5F930-0320-4454-B947-7259DD5B051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53E3BF10-3850-4669-BA2F-490C2E1956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7DF16F86-7B9D-45DC-9288-E8172F188A0C}" type="parTrans" cxnId="{BB6E690D-B08D-432E-B25F-D574B9E86E28}">
      <dgm:prSet/>
      <dgm:spPr/>
      <dgm:t>
        <a:bodyPr/>
        <a:lstStyle/>
        <a:p>
          <a:endParaRPr lang="en-US"/>
        </a:p>
      </dgm:t>
    </dgm:pt>
    <dgm:pt modelId="{FC3AEBF1-A061-47EB-BEBD-41D46D87B4C1}" type="sibTrans" cxnId="{BB6E690D-B08D-432E-B25F-D574B9E86E28}">
      <dgm:prSet/>
      <dgm:spPr/>
      <dgm:t>
        <a:bodyPr/>
        <a:lstStyle/>
        <a:p>
          <a:endParaRPr lang="en-US"/>
        </a:p>
      </dgm:t>
    </dgm:pt>
    <dgm:pt modelId="{115E5EC8-1A52-4D7D-8536-77FD46A4D8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A498EDA9-3FB5-4AB3-AFE6-815E26BAE2C5}" type="parTrans" cxnId="{E9A65444-1A87-458A-A4A3-29145000C073}">
      <dgm:prSet/>
      <dgm:spPr/>
      <dgm:t>
        <a:bodyPr/>
        <a:lstStyle/>
        <a:p>
          <a:endParaRPr lang="en-US"/>
        </a:p>
      </dgm:t>
    </dgm:pt>
    <dgm:pt modelId="{7043FFEB-9094-445D-91D5-3D896255F3CC}" type="sibTrans" cxnId="{E9A65444-1A87-458A-A4A3-29145000C073}">
      <dgm:prSet/>
      <dgm:spPr/>
      <dgm:t>
        <a:bodyPr/>
        <a:lstStyle/>
        <a:p>
          <a:endParaRPr lang="en-US"/>
        </a:p>
      </dgm:t>
    </dgm:pt>
    <dgm:pt modelId="{63978724-64F9-4322-915A-DCBE78869C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EEBF57F6-688C-4CEB-A17A-6230CEDB3C2F}" type="parTrans" cxnId="{3068C448-EC5D-4124-9651-CFE577C7FA85}">
      <dgm:prSet/>
      <dgm:spPr/>
      <dgm:t>
        <a:bodyPr/>
        <a:lstStyle/>
        <a:p>
          <a:endParaRPr lang="en-US"/>
        </a:p>
      </dgm:t>
    </dgm:pt>
    <dgm:pt modelId="{976A3DBB-4B26-404C-8960-F4C608C5AE28}" type="sibTrans" cxnId="{3068C448-EC5D-4124-9651-CFE577C7FA85}">
      <dgm:prSet/>
      <dgm:spPr/>
      <dgm:t>
        <a:bodyPr/>
        <a:lstStyle/>
        <a:p>
          <a:endParaRPr lang="en-US"/>
        </a:p>
      </dgm:t>
    </dgm:pt>
    <dgm:pt modelId="{7C91B023-239D-4F69-8201-05B01212EE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F1EF7121-F9C1-4DD7-BEE4-17E0D4963EB4}" type="parTrans" cxnId="{31FF2087-D2C6-413A-A8A5-CD198713B8CE}">
      <dgm:prSet/>
      <dgm:spPr/>
      <dgm:t>
        <a:bodyPr/>
        <a:lstStyle/>
        <a:p>
          <a:endParaRPr lang="en-US"/>
        </a:p>
      </dgm:t>
    </dgm:pt>
    <dgm:pt modelId="{FE348940-BC7B-43A0-AB73-6B91B65D5735}" type="sibTrans" cxnId="{31FF2087-D2C6-413A-A8A5-CD198713B8CE}">
      <dgm:prSet/>
      <dgm:spPr/>
      <dgm:t>
        <a:bodyPr/>
        <a:lstStyle/>
        <a:p>
          <a:endParaRPr lang="en-US"/>
        </a:p>
      </dgm:t>
    </dgm:pt>
    <dgm:pt modelId="{E8CF6EF8-F269-4FB9-B08A-CDC1DFA48E96}" type="pres">
      <dgm:prSet presAssocID="{85F5F930-0320-4454-B947-7259DD5B0510}" presName="root" presStyleCnt="0">
        <dgm:presLayoutVars>
          <dgm:dir/>
          <dgm:resizeHandles val="exact"/>
        </dgm:presLayoutVars>
      </dgm:prSet>
      <dgm:spPr/>
    </dgm:pt>
    <dgm:pt modelId="{ED9F5574-D0A9-41CC-B14C-A410BEF66FAE}" type="pres">
      <dgm:prSet presAssocID="{53E3BF10-3850-4669-BA2F-490C2E1956C7}" presName="compNode" presStyleCnt="0"/>
      <dgm:spPr/>
    </dgm:pt>
    <dgm:pt modelId="{00B23A3F-C611-497F-9337-3D087462B4CB}" type="pres">
      <dgm:prSet presAssocID="{53E3BF10-3850-4669-BA2F-490C2E1956C7}" presName="bgRect" presStyleLbl="bgShp" presStyleIdx="0" presStyleCnt="4"/>
      <dgm:spPr>
        <a:solidFill>
          <a:srgbClr val="1CB5EA"/>
        </a:solidFill>
      </dgm:spPr>
    </dgm:pt>
    <dgm:pt modelId="{99017110-DA65-46E4-A364-B6A91E33AF03}" type="pres">
      <dgm:prSet presAssocID="{53E3BF10-3850-4669-BA2F-490C2E1956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CAFDA586-1776-484C-903A-D0EBE0AAB7FA}" type="pres">
      <dgm:prSet presAssocID="{53E3BF10-3850-4669-BA2F-490C2E1956C7}" presName="spaceRect" presStyleCnt="0"/>
      <dgm:spPr/>
    </dgm:pt>
    <dgm:pt modelId="{9D30025A-1981-484E-9548-E398C27FC8DC}" type="pres">
      <dgm:prSet presAssocID="{53E3BF10-3850-4669-BA2F-490C2E1956C7}" presName="parTx" presStyleLbl="revTx" presStyleIdx="0" presStyleCnt="4">
        <dgm:presLayoutVars>
          <dgm:chMax val="0"/>
          <dgm:chPref val="0"/>
        </dgm:presLayoutVars>
      </dgm:prSet>
      <dgm:spPr/>
    </dgm:pt>
    <dgm:pt modelId="{5457CEF7-B475-456C-9709-8824D7C25B0B}" type="pres">
      <dgm:prSet presAssocID="{FC3AEBF1-A061-47EB-BEBD-41D46D87B4C1}" presName="sibTrans" presStyleCnt="0"/>
      <dgm:spPr/>
    </dgm:pt>
    <dgm:pt modelId="{031F5319-FC74-4C9B-9870-9DB145AEFE8B}" type="pres">
      <dgm:prSet presAssocID="{115E5EC8-1A52-4D7D-8536-77FD46A4D82F}" presName="compNode" presStyleCnt="0"/>
      <dgm:spPr/>
    </dgm:pt>
    <dgm:pt modelId="{79EB21B1-2DFB-4596-BCFE-DA006050F68C}" type="pres">
      <dgm:prSet presAssocID="{115E5EC8-1A52-4D7D-8536-77FD46A4D82F}" presName="bgRect" presStyleLbl="bgShp" presStyleIdx="1" presStyleCnt="4"/>
      <dgm:spPr>
        <a:solidFill>
          <a:schemeClr val="accent3"/>
        </a:solidFill>
      </dgm:spPr>
    </dgm:pt>
    <dgm:pt modelId="{989BBA15-0DE3-4C02-A572-A6B52F929DBC}" type="pres">
      <dgm:prSet presAssocID="{115E5EC8-1A52-4D7D-8536-77FD46A4D82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5B700BE7-2B6E-4292-B648-7D2F31B76213}" type="pres">
      <dgm:prSet presAssocID="{115E5EC8-1A52-4D7D-8536-77FD46A4D82F}" presName="spaceRect" presStyleCnt="0"/>
      <dgm:spPr/>
    </dgm:pt>
    <dgm:pt modelId="{F15108B1-F5E2-42B9-BDF6-BA952062F262}" type="pres">
      <dgm:prSet presAssocID="{115E5EC8-1A52-4D7D-8536-77FD46A4D82F}" presName="parTx" presStyleLbl="revTx" presStyleIdx="1" presStyleCnt="4">
        <dgm:presLayoutVars>
          <dgm:chMax val="0"/>
          <dgm:chPref val="0"/>
        </dgm:presLayoutVars>
      </dgm:prSet>
      <dgm:spPr/>
    </dgm:pt>
    <dgm:pt modelId="{BEE6E27A-F257-4C8C-A15D-8F415AAF844A}" type="pres">
      <dgm:prSet presAssocID="{7043FFEB-9094-445D-91D5-3D896255F3CC}" presName="sibTrans" presStyleCnt="0"/>
      <dgm:spPr/>
    </dgm:pt>
    <dgm:pt modelId="{7F25DAF0-CAF2-4295-9F10-B1C7C224CC0B}" type="pres">
      <dgm:prSet presAssocID="{63978724-64F9-4322-915A-DCBE78869CA4}" presName="compNode" presStyleCnt="0"/>
      <dgm:spPr/>
    </dgm:pt>
    <dgm:pt modelId="{04474386-5E8B-400E-8021-071C6EB46317}" type="pres">
      <dgm:prSet presAssocID="{63978724-64F9-4322-915A-DCBE78869CA4}" presName="bgRect" presStyleLbl="bgShp" presStyleIdx="2" presStyleCnt="4"/>
      <dgm:spPr>
        <a:solidFill>
          <a:schemeClr val="accent1"/>
        </a:solidFill>
      </dgm:spPr>
    </dgm:pt>
    <dgm:pt modelId="{32FFCBBE-19AD-43B1-83D0-18E522B6F7C0}" type="pres">
      <dgm:prSet presAssocID="{63978724-64F9-4322-915A-DCBE78869CA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1375A7C7-4470-4602-B5E8-31B3E03631F1}" type="pres">
      <dgm:prSet presAssocID="{63978724-64F9-4322-915A-DCBE78869CA4}" presName="spaceRect" presStyleCnt="0"/>
      <dgm:spPr/>
    </dgm:pt>
    <dgm:pt modelId="{0968A2EA-5435-48EC-9AEE-2054061E0B09}" type="pres">
      <dgm:prSet presAssocID="{63978724-64F9-4322-915A-DCBE78869CA4}" presName="parTx" presStyleLbl="revTx" presStyleIdx="2" presStyleCnt="4">
        <dgm:presLayoutVars>
          <dgm:chMax val="0"/>
          <dgm:chPref val="0"/>
        </dgm:presLayoutVars>
      </dgm:prSet>
      <dgm:spPr/>
    </dgm:pt>
    <dgm:pt modelId="{1987F63C-78B3-4DA4-B0C1-F49550F21BA4}" type="pres">
      <dgm:prSet presAssocID="{976A3DBB-4B26-404C-8960-F4C608C5AE28}" presName="sibTrans" presStyleCnt="0"/>
      <dgm:spPr/>
    </dgm:pt>
    <dgm:pt modelId="{428F828C-B100-4871-BEF5-07333A0FBEC3}" type="pres">
      <dgm:prSet presAssocID="{7C91B023-239D-4F69-8201-05B01212EE85}" presName="compNode" presStyleCnt="0"/>
      <dgm:spPr/>
    </dgm:pt>
    <dgm:pt modelId="{36719F2C-B9E9-4BCF-B359-FAE047177829}" type="pres">
      <dgm:prSet presAssocID="{7C91B023-239D-4F69-8201-05B01212EE85}" presName="bgRect" presStyleLbl="bgShp" presStyleIdx="3" presStyleCnt="4"/>
      <dgm:spPr>
        <a:solidFill>
          <a:schemeClr val="accent5"/>
        </a:solidFill>
      </dgm:spPr>
    </dgm:pt>
    <dgm:pt modelId="{6B5B8D53-6764-46A7-9396-B5F286D2F09A}" type="pres">
      <dgm:prSet presAssocID="{7C91B023-239D-4F69-8201-05B01212EE8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6E875850-4ECB-4FEF-8ABB-4C5844BCACB6}" type="pres">
      <dgm:prSet presAssocID="{7C91B023-239D-4F69-8201-05B01212EE85}" presName="spaceRect" presStyleCnt="0"/>
      <dgm:spPr/>
    </dgm:pt>
    <dgm:pt modelId="{7EBC250C-7F55-416F-B456-6476D132ED22}" type="pres">
      <dgm:prSet presAssocID="{7C91B023-239D-4F69-8201-05B01212EE8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B6E690D-B08D-432E-B25F-D574B9E86E28}" srcId="{85F5F930-0320-4454-B947-7259DD5B0510}" destId="{53E3BF10-3850-4669-BA2F-490C2E1956C7}" srcOrd="0" destOrd="0" parTransId="{7DF16F86-7B9D-45DC-9288-E8172F188A0C}" sibTransId="{FC3AEBF1-A061-47EB-BEBD-41D46D87B4C1}"/>
    <dgm:cxn modelId="{1DBD323F-A9A5-489B-9E56-A2F30599A646}" type="presOf" srcId="{53E3BF10-3850-4669-BA2F-490C2E1956C7}" destId="{9D30025A-1981-484E-9548-E398C27FC8DC}" srcOrd="0" destOrd="0" presId="urn:microsoft.com/office/officeart/2018/2/layout/IconVerticalSolidList"/>
    <dgm:cxn modelId="{E9A65444-1A87-458A-A4A3-29145000C073}" srcId="{85F5F930-0320-4454-B947-7259DD5B0510}" destId="{115E5EC8-1A52-4D7D-8536-77FD46A4D82F}" srcOrd="1" destOrd="0" parTransId="{A498EDA9-3FB5-4AB3-AFE6-815E26BAE2C5}" sibTransId="{7043FFEB-9094-445D-91D5-3D896255F3CC}"/>
    <dgm:cxn modelId="{3068C448-EC5D-4124-9651-CFE577C7FA85}" srcId="{85F5F930-0320-4454-B947-7259DD5B0510}" destId="{63978724-64F9-4322-915A-DCBE78869CA4}" srcOrd="2" destOrd="0" parTransId="{EEBF57F6-688C-4CEB-A17A-6230CEDB3C2F}" sibTransId="{976A3DBB-4B26-404C-8960-F4C608C5AE28}"/>
    <dgm:cxn modelId="{31FF2087-D2C6-413A-A8A5-CD198713B8CE}" srcId="{85F5F930-0320-4454-B947-7259DD5B0510}" destId="{7C91B023-239D-4F69-8201-05B01212EE85}" srcOrd="3" destOrd="0" parTransId="{F1EF7121-F9C1-4DD7-BEE4-17E0D4963EB4}" sibTransId="{FE348940-BC7B-43A0-AB73-6B91B65D5735}"/>
    <dgm:cxn modelId="{EBD3D797-BF9D-43F9-8897-67F5375C08EF}" type="presOf" srcId="{7C91B023-239D-4F69-8201-05B01212EE85}" destId="{7EBC250C-7F55-416F-B456-6476D132ED22}" srcOrd="0" destOrd="0" presId="urn:microsoft.com/office/officeart/2018/2/layout/IconVerticalSolidList"/>
    <dgm:cxn modelId="{539701A5-F783-4E67-AD1B-5C069C3A7913}" type="presOf" srcId="{63978724-64F9-4322-915A-DCBE78869CA4}" destId="{0968A2EA-5435-48EC-9AEE-2054061E0B09}" srcOrd="0" destOrd="0" presId="urn:microsoft.com/office/officeart/2018/2/layout/IconVerticalSolidList"/>
    <dgm:cxn modelId="{E3F23CE7-1985-416B-B1B7-C6DB84CA7D6B}" type="presOf" srcId="{85F5F930-0320-4454-B947-7259DD5B0510}" destId="{E8CF6EF8-F269-4FB9-B08A-CDC1DFA48E96}" srcOrd="0" destOrd="0" presId="urn:microsoft.com/office/officeart/2018/2/layout/IconVerticalSolidList"/>
    <dgm:cxn modelId="{91B401FC-88C0-448D-B625-FBBADE63BE07}" type="presOf" srcId="{115E5EC8-1A52-4D7D-8536-77FD46A4D82F}" destId="{F15108B1-F5E2-42B9-BDF6-BA952062F262}" srcOrd="0" destOrd="0" presId="urn:microsoft.com/office/officeart/2018/2/layout/IconVerticalSolidList"/>
    <dgm:cxn modelId="{EB31B30C-5141-4D8A-9A99-2E65022C5E9D}" type="presParOf" srcId="{E8CF6EF8-F269-4FB9-B08A-CDC1DFA48E96}" destId="{ED9F5574-D0A9-41CC-B14C-A410BEF66FAE}" srcOrd="0" destOrd="0" presId="urn:microsoft.com/office/officeart/2018/2/layout/IconVerticalSolidList"/>
    <dgm:cxn modelId="{27AFD251-8B4F-4162-83AB-A2ACC216D4E1}" type="presParOf" srcId="{ED9F5574-D0A9-41CC-B14C-A410BEF66FAE}" destId="{00B23A3F-C611-497F-9337-3D087462B4CB}" srcOrd="0" destOrd="0" presId="urn:microsoft.com/office/officeart/2018/2/layout/IconVerticalSolidList"/>
    <dgm:cxn modelId="{22939825-AFE0-4FA4-9C83-B52659F642A0}" type="presParOf" srcId="{ED9F5574-D0A9-41CC-B14C-A410BEF66FAE}" destId="{99017110-DA65-46E4-A364-B6A91E33AF03}" srcOrd="1" destOrd="0" presId="urn:microsoft.com/office/officeart/2018/2/layout/IconVerticalSolidList"/>
    <dgm:cxn modelId="{D15848E9-EC02-44A5-A5A2-E00965716B83}" type="presParOf" srcId="{ED9F5574-D0A9-41CC-B14C-A410BEF66FAE}" destId="{CAFDA586-1776-484C-903A-D0EBE0AAB7FA}" srcOrd="2" destOrd="0" presId="urn:microsoft.com/office/officeart/2018/2/layout/IconVerticalSolidList"/>
    <dgm:cxn modelId="{5256DB78-50C0-4E89-B4B9-3ABB322CE6EE}" type="presParOf" srcId="{ED9F5574-D0A9-41CC-B14C-A410BEF66FAE}" destId="{9D30025A-1981-484E-9548-E398C27FC8DC}" srcOrd="3" destOrd="0" presId="urn:microsoft.com/office/officeart/2018/2/layout/IconVerticalSolidList"/>
    <dgm:cxn modelId="{966E022B-7EE4-420A-89AD-516B80EDB1BC}" type="presParOf" srcId="{E8CF6EF8-F269-4FB9-B08A-CDC1DFA48E96}" destId="{5457CEF7-B475-456C-9709-8824D7C25B0B}" srcOrd="1" destOrd="0" presId="urn:microsoft.com/office/officeart/2018/2/layout/IconVerticalSolidList"/>
    <dgm:cxn modelId="{ED8BD4D5-3AD9-4A8E-B4B0-9BEDF180C11C}" type="presParOf" srcId="{E8CF6EF8-F269-4FB9-B08A-CDC1DFA48E96}" destId="{031F5319-FC74-4C9B-9870-9DB145AEFE8B}" srcOrd="2" destOrd="0" presId="urn:microsoft.com/office/officeart/2018/2/layout/IconVerticalSolidList"/>
    <dgm:cxn modelId="{6FB70294-9FF7-46D5-8AB5-031002F8814F}" type="presParOf" srcId="{031F5319-FC74-4C9B-9870-9DB145AEFE8B}" destId="{79EB21B1-2DFB-4596-BCFE-DA006050F68C}" srcOrd="0" destOrd="0" presId="urn:microsoft.com/office/officeart/2018/2/layout/IconVerticalSolidList"/>
    <dgm:cxn modelId="{DD352331-8C9A-44C0-8054-2D8E9E855A69}" type="presParOf" srcId="{031F5319-FC74-4C9B-9870-9DB145AEFE8B}" destId="{989BBA15-0DE3-4C02-A572-A6B52F929DBC}" srcOrd="1" destOrd="0" presId="urn:microsoft.com/office/officeart/2018/2/layout/IconVerticalSolidList"/>
    <dgm:cxn modelId="{7D496373-EEE2-4585-BED7-C4E99A6E4329}" type="presParOf" srcId="{031F5319-FC74-4C9B-9870-9DB145AEFE8B}" destId="{5B700BE7-2B6E-4292-B648-7D2F31B76213}" srcOrd="2" destOrd="0" presId="urn:microsoft.com/office/officeart/2018/2/layout/IconVerticalSolidList"/>
    <dgm:cxn modelId="{B172CAEB-7546-450B-88ED-5441EF63E354}" type="presParOf" srcId="{031F5319-FC74-4C9B-9870-9DB145AEFE8B}" destId="{F15108B1-F5E2-42B9-BDF6-BA952062F262}" srcOrd="3" destOrd="0" presId="urn:microsoft.com/office/officeart/2018/2/layout/IconVerticalSolidList"/>
    <dgm:cxn modelId="{4FF54D4D-B495-4910-9952-60FAFB93EDD8}" type="presParOf" srcId="{E8CF6EF8-F269-4FB9-B08A-CDC1DFA48E96}" destId="{BEE6E27A-F257-4C8C-A15D-8F415AAF844A}" srcOrd="3" destOrd="0" presId="urn:microsoft.com/office/officeart/2018/2/layout/IconVerticalSolidList"/>
    <dgm:cxn modelId="{1F9F3ED7-20B3-4B07-ADB4-542D575D309A}" type="presParOf" srcId="{E8CF6EF8-F269-4FB9-B08A-CDC1DFA48E96}" destId="{7F25DAF0-CAF2-4295-9F10-B1C7C224CC0B}" srcOrd="4" destOrd="0" presId="urn:microsoft.com/office/officeart/2018/2/layout/IconVerticalSolidList"/>
    <dgm:cxn modelId="{A660598A-1706-414A-B52B-22E6E7E848B3}" type="presParOf" srcId="{7F25DAF0-CAF2-4295-9F10-B1C7C224CC0B}" destId="{04474386-5E8B-400E-8021-071C6EB46317}" srcOrd="0" destOrd="0" presId="urn:microsoft.com/office/officeart/2018/2/layout/IconVerticalSolidList"/>
    <dgm:cxn modelId="{D2FA4E8A-6D4C-476D-BE5E-723F74EF17A4}" type="presParOf" srcId="{7F25DAF0-CAF2-4295-9F10-B1C7C224CC0B}" destId="{32FFCBBE-19AD-43B1-83D0-18E522B6F7C0}" srcOrd="1" destOrd="0" presId="urn:microsoft.com/office/officeart/2018/2/layout/IconVerticalSolidList"/>
    <dgm:cxn modelId="{FD8272BD-0B31-43EA-904F-93D27CA2FE50}" type="presParOf" srcId="{7F25DAF0-CAF2-4295-9F10-B1C7C224CC0B}" destId="{1375A7C7-4470-4602-B5E8-31B3E03631F1}" srcOrd="2" destOrd="0" presId="urn:microsoft.com/office/officeart/2018/2/layout/IconVerticalSolidList"/>
    <dgm:cxn modelId="{FC079773-1048-4060-9E78-AED7FA968F8C}" type="presParOf" srcId="{7F25DAF0-CAF2-4295-9F10-B1C7C224CC0B}" destId="{0968A2EA-5435-48EC-9AEE-2054061E0B09}" srcOrd="3" destOrd="0" presId="urn:microsoft.com/office/officeart/2018/2/layout/IconVerticalSolidList"/>
    <dgm:cxn modelId="{B130D6C4-0863-4473-9C93-3886EECCB338}" type="presParOf" srcId="{E8CF6EF8-F269-4FB9-B08A-CDC1DFA48E96}" destId="{1987F63C-78B3-4DA4-B0C1-F49550F21BA4}" srcOrd="5" destOrd="0" presId="urn:microsoft.com/office/officeart/2018/2/layout/IconVerticalSolidList"/>
    <dgm:cxn modelId="{FC29103C-E7C4-460C-80E9-B411E66F35C6}" type="presParOf" srcId="{E8CF6EF8-F269-4FB9-B08A-CDC1DFA48E96}" destId="{428F828C-B100-4871-BEF5-07333A0FBEC3}" srcOrd="6" destOrd="0" presId="urn:microsoft.com/office/officeart/2018/2/layout/IconVerticalSolidList"/>
    <dgm:cxn modelId="{839D7BD4-2D3D-44A4-A68A-9AE4D29CE6EB}" type="presParOf" srcId="{428F828C-B100-4871-BEF5-07333A0FBEC3}" destId="{36719F2C-B9E9-4BCF-B359-FAE047177829}" srcOrd="0" destOrd="0" presId="urn:microsoft.com/office/officeart/2018/2/layout/IconVerticalSolidList"/>
    <dgm:cxn modelId="{93D45C2A-8CA7-4C1B-AC24-54D54579A4C2}" type="presParOf" srcId="{428F828C-B100-4871-BEF5-07333A0FBEC3}" destId="{6B5B8D53-6764-46A7-9396-B5F286D2F09A}" srcOrd="1" destOrd="0" presId="urn:microsoft.com/office/officeart/2018/2/layout/IconVerticalSolidList"/>
    <dgm:cxn modelId="{3CEC0F13-7F14-42B5-8321-23038FE00A23}" type="presParOf" srcId="{428F828C-B100-4871-BEF5-07333A0FBEC3}" destId="{6E875850-4ECB-4FEF-8ABB-4C5844BCACB6}" srcOrd="2" destOrd="0" presId="urn:microsoft.com/office/officeart/2018/2/layout/IconVerticalSolidList"/>
    <dgm:cxn modelId="{979B1448-6541-4463-9124-57BC4032440E}" type="presParOf" srcId="{428F828C-B100-4871-BEF5-07333A0FBEC3}" destId="{7EBC250C-7F55-416F-B456-6476D132ED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F5F930-0320-4454-B947-7259DD5B051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2_2" csCatId="accent2" phldr="1"/>
      <dgm:spPr/>
      <dgm:t>
        <a:bodyPr/>
        <a:lstStyle/>
        <a:p>
          <a:endParaRPr lang="en-US"/>
        </a:p>
      </dgm:t>
    </dgm:pt>
    <dgm:pt modelId="{53E3BF10-3850-4669-BA2F-490C2E1956C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7DF16F86-7B9D-45DC-9288-E8172F188A0C}" type="parTrans" cxnId="{BB6E690D-B08D-432E-B25F-D574B9E86E28}">
      <dgm:prSet/>
      <dgm:spPr/>
      <dgm:t>
        <a:bodyPr/>
        <a:lstStyle/>
        <a:p>
          <a:endParaRPr lang="en-US"/>
        </a:p>
      </dgm:t>
    </dgm:pt>
    <dgm:pt modelId="{FC3AEBF1-A061-47EB-BEBD-41D46D87B4C1}" type="sibTrans" cxnId="{BB6E690D-B08D-432E-B25F-D574B9E86E28}">
      <dgm:prSet/>
      <dgm:spPr/>
      <dgm:t>
        <a:bodyPr/>
        <a:lstStyle/>
        <a:p>
          <a:endParaRPr lang="en-US"/>
        </a:p>
      </dgm:t>
    </dgm:pt>
    <dgm:pt modelId="{115E5EC8-1A52-4D7D-8536-77FD46A4D8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A498EDA9-3FB5-4AB3-AFE6-815E26BAE2C5}" type="parTrans" cxnId="{E9A65444-1A87-458A-A4A3-29145000C073}">
      <dgm:prSet/>
      <dgm:spPr/>
      <dgm:t>
        <a:bodyPr/>
        <a:lstStyle/>
        <a:p>
          <a:endParaRPr lang="en-US"/>
        </a:p>
      </dgm:t>
    </dgm:pt>
    <dgm:pt modelId="{7043FFEB-9094-445D-91D5-3D896255F3CC}" type="sibTrans" cxnId="{E9A65444-1A87-458A-A4A3-29145000C073}">
      <dgm:prSet/>
      <dgm:spPr/>
      <dgm:t>
        <a:bodyPr/>
        <a:lstStyle/>
        <a:p>
          <a:endParaRPr lang="en-US"/>
        </a:p>
      </dgm:t>
    </dgm:pt>
    <dgm:pt modelId="{63978724-64F9-4322-915A-DCBE78869CA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EEBF57F6-688C-4CEB-A17A-6230CEDB3C2F}" type="parTrans" cxnId="{3068C448-EC5D-4124-9651-CFE577C7FA85}">
      <dgm:prSet/>
      <dgm:spPr/>
      <dgm:t>
        <a:bodyPr/>
        <a:lstStyle/>
        <a:p>
          <a:endParaRPr lang="en-US"/>
        </a:p>
      </dgm:t>
    </dgm:pt>
    <dgm:pt modelId="{976A3DBB-4B26-404C-8960-F4C608C5AE28}" type="sibTrans" cxnId="{3068C448-EC5D-4124-9651-CFE577C7FA85}">
      <dgm:prSet/>
      <dgm:spPr/>
      <dgm:t>
        <a:bodyPr/>
        <a:lstStyle/>
        <a:p>
          <a:endParaRPr lang="en-US"/>
        </a:p>
      </dgm:t>
    </dgm:pt>
    <dgm:pt modelId="{7C91B023-239D-4F69-8201-05B01212EE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600" dirty="0">
              <a:latin typeface="Lato" panose="020F0502020204030203" pitchFamily="34" charset="0"/>
            </a:rPr>
            <a:t>Section Title</a:t>
          </a:r>
        </a:p>
      </dgm:t>
    </dgm:pt>
    <dgm:pt modelId="{F1EF7121-F9C1-4DD7-BEE4-17E0D4963EB4}" type="parTrans" cxnId="{31FF2087-D2C6-413A-A8A5-CD198713B8CE}">
      <dgm:prSet/>
      <dgm:spPr/>
      <dgm:t>
        <a:bodyPr/>
        <a:lstStyle/>
        <a:p>
          <a:endParaRPr lang="en-US"/>
        </a:p>
      </dgm:t>
    </dgm:pt>
    <dgm:pt modelId="{FE348940-BC7B-43A0-AB73-6B91B65D5735}" type="sibTrans" cxnId="{31FF2087-D2C6-413A-A8A5-CD198713B8CE}">
      <dgm:prSet/>
      <dgm:spPr/>
      <dgm:t>
        <a:bodyPr/>
        <a:lstStyle/>
        <a:p>
          <a:endParaRPr lang="en-US"/>
        </a:p>
      </dgm:t>
    </dgm:pt>
    <dgm:pt modelId="{E8CF6EF8-F269-4FB9-B08A-CDC1DFA48E96}" type="pres">
      <dgm:prSet presAssocID="{85F5F930-0320-4454-B947-7259DD5B0510}" presName="root" presStyleCnt="0">
        <dgm:presLayoutVars>
          <dgm:dir/>
          <dgm:resizeHandles val="exact"/>
        </dgm:presLayoutVars>
      </dgm:prSet>
      <dgm:spPr/>
    </dgm:pt>
    <dgm:pt modelId="{ED9F5574-D0A9-41CC-B14C-A410BEF66FAE}" type="pres">
      <dgm:prSet presAssocID="{53E3BF10-3850-4669-BA2F-490C2E1956C7}" presName="compNode" presStyleCnt="0"/>
      <dgm:spPr/>
    </dgm:pt>
    <dgm:pt modelId="{00B23A3F-C611-497F-9337-3D087462B4CB}" type="pres">
      <dgm:prSet presAssocID="{53E3BF10-3850-4669-BA2F-490C2E1956C7}" presName="bgRect" presStyleLbl="bgShp" presStyleIdx="0" presStyleCnt="4"/>
      <dgm:spPr>
        <a:solidFill>
          <a:srgbClr val="1CB5EA"/>
        </a:solidFill>
      </dgm:spPr>
    </dgm:pt>
    <dgm:pt modelId="{99017110-DA65-46E4-A364-B6A91E33AF03}" type="pres">
      <dgm:prSet presAssocID="{53E3BF10-3850-4669-BA2F-490C2E1956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dge 1 with solid fill"/>
        </a:ext>
      </dgm:extLst>
    </dgm:pt>
    <dgm:pt modelId="{CAFDA586-1776-484C-903A-D0EBE0AAB7FA}" type="pres">
      <dgm:prSet presAssocID="{53E3BF10-3850-4669-BA2F-490C2E1956C7}" presName="spaceRect" presStyleCnt="0"/>
      <dgm:spPr/>
    </dgm:pt>
    <dgm:pt modelId="{9D30025A-1981-484E-9548-E398C27FC8DC}" type="pres">
      <dgm:prSet presAssocID="{53E3BF10-3850-4669-BA2F-490C2E1956C7}" presName="parTx" presStyleLbl="revTx" presStyleIdx="0" presStyleCnt="4">
        <dgm:presLayoutVars>
          <dgm:chMax val="0"/>
          <dgm:chPref val="0"/>
        </dgm:presLayoutVars>
      </dgm:prSet>
      <dgm:spPr/>
    </dgm:pt>
    <dgm:pt modelId="{5457CEF7-B475-456C-9709-8824D7C25B0B}" type="pres">
      <dgm:prSet presAssocID="{FC3AEBF1-A061-47EB-BEBD-41D46D87B4C1}" presName="sibTrans" presStyleCnt="0"/>
      <dgm:spPr/>
    </dgm:pt>
    <dgm:pt modelId="{031F5319-FC74-4C9B-9870-9DB145AEFE8B}" type="pres">
      <dgm:prSet presAssocID="{115E5EC8-1A52-4D7D-8536-77FD46A4D82F}" presName="compNode" presStyleCnt="0"/>
      <dgm:spPr/>
    </dgm:pt>
    <dgm:pt modelId="{79EB21B1-2DFB-4596-BCFE-DA006050F68C}" type="pres">
      <dgm:prSet presAssocID="{115E5EC8-1A52-4D7D-8536-77FD46A4D82F}" presName="bgRect" presStyleLbl="bgShp" presStyleIdx="1" presStyleCnt="4"/>
      <dgm:spPr>
        <a:solidFill>
          <a:schemeClr val="accent3"/>
        </a:solidFill>
      </dgm:spPr>
    </dgm:pt>
    <dgm:pt modelId="{989BBA15-0DE3-4C02-A572-A6B52F929DBC}" type="pres">
      <dgm:prSet presAssocID="{115E5EC8-1A52-4D7D-8536-77FD46A4D82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with solid fill"/>
        </a:ext>
      </dgm:extLst>
    </dgm:pt>
    <dgm:pt modelId="{5B700BE7-2B6E-4292-B648-7D2F31B76213}" type="pres">
      <dgm:prSet presAssocID="{115E5EC8-1A52-4D7D-8536-77FD46A4D82F}" presName="spaceRect" presStyleCnt="0"/>
      <dgm:spPr/>
    </dgm:pt>
    <dgm:pt modelId="{F15108B1-F5E2-42B9-BDF6-BA952062F262}" type="pres">
      <dgm:prSet presAssocID="{115E5EC8-1A52-4D7D-8536-77FD46A4D82F}" presName="parTx" presStyleLbl="revTx" presStyleIdx="1" presStyleCnt="4">
        <dgm:presLayoutVars>
          <dgm:chMax val="0"/>
          <dgm:chPref val="0"/>
        </dgm:presLayoutVars>
      </dgm:prSet>
      <dgm:spPr/>
    </dgm:pt>
    <dgm:pt modelId="{BEE6E27A-F257-4C8C-A15D-8F415AAF844A}" type="pres">
      <dgm:prSet presAssocID="{7043FFEB-9094-445D-91D5-3D896255F3CC}" presName="sibTrans" presStyleCnt="0"/>
      <dgm:spPr/>
    </dgm:pt>
    <dgm:pt modelId="{7F25DAF0-CAF2-4295-9F10-B1C7C224CC0B}" type="pres">
      <dgm:prSet presAssocID="{63978724-64F9-4322-915A-DCBE78869CA4}" presName="compNode" presStyleCnt="0"/>
      <dgm:spPr/>
    </dgm:pt>
    <dgm:pt modelId="{04474386-5E8B-400E-8021-071C6EB46317}" type="pres">
      <dgm:prSet presAssocID="{63978724-64F9-4322-915A-DCBE78869CA4}" presName="bgRect" presStyleLbl="bgShp" presStyleIdx="2" presStyleCnt="4"/>
      <dgm:spPr>
        <a:solidFill>
          <a:schemeClr val="accent1"/>
        </a:solidFill>
      </dgm:spPr>
    </dgm:pt>
    <dgm:pt modelId="{32FFCBBE-19AD-43B1-83D0-18E522B6F7C0}" type="pres">
      <dgm:prSet presAssocID="{63978724-64F9-4322-915A-DCBE78869CA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3 with solid fill"/>
        </a:ext>
      </dgm:extLst>
    </dgm:pt>
    <dgm:pt modelId="{1375A7C7-4470-4602-B5E8-31B3E03631F1}" type="pres">
      <dgm:prSet presAssocID="{63978724-64F9-4322-915A-DCBE78869CA4}" presName="spaceRect" presStyleCnt="0"/>
      <dgm:spPr/>
    </dgm:pt>
    <dgm:pt modelId="{0968A2EA-5435-48EC-9AEE-2054061E0B09}" type="pres">
      <dgm:prSet presAssocID="{63978724-64F9-4322-915A-DCBE78869CA4}" presName="parTx" presStyleLbl="revTx" presStyleIdx="2" presStyleCnt="4">
        <dgm:presLayoutVars>
          <dgm:chMax val="0"/>
          <dgm:chPref val="0"/>
        </dgm:presLayoutVars>
      </dgm:prSet>
      <dgm:spPr/>
    </dgm:pt>
    <dgm:pt modelId="{1987F63C-78B3-4DA4-B0C1-F49550F21BA4}" type="pres">
      <dgm:prSet presAssocID="{976A3DBB-4B26-404C-8960-F4C608C5AE28}" presName="sibTrans" presStyleCnt="0"/>
      <dgm:spPr/>
    </dgm:pt>
    <dgm:pt modelId="{428F828C-B100-4871-BEF5-07333A0FBEC3}" type="pres">
      <dgm:prSet presAssocID="{7C91B023-239D-4F69-8201-05B01212EE85}" presName="compNode" presStyleCnt="0"/>
      <dgm:spPr/>
    </dgm:pt>
    <dgm:pt modelId="{36719F2C-B9E9-4BCF-B359-FAE047177829}" type="pres">
      <dgm:prSet presAssocID="{7C91B023-239D-4F69-8201-05B01212EE85}" presName="bgRect" presStyleLbl="bgShp" presStyleIdx="3" presStyleCnt="4"/>
      <dgm:spPr>
        <a:solidFill>
          <a:schemeClr val="accent5"/>
        </a:solidFill>
      </dgm:spPr>
    </dgm:pt>
    <dgm:pt modelId="{6B5B8D53-6764-46A7-9396-B5F286D2F09A}" type="pres">
      <dgm:prSet presAssocID="{7C91B023-239D-4F69-8201-05B01212EE8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4 with solid fill"/>
        </a:ext>
      </dgm:extLst>
    </dgm:pt>
    <dgm:pt modelId="{6E875850-4ECB-4FEF-8ABB-4C5844BCACB6}" type="pres">
      <dgm:prSet presAssocID="{7C91B023-239D-4F69-8201-05B01212EE85}" presName="spaceRect" presStyleCnt="0"/>
      <dgm:spPr/>
    </dgm:pt>
    <dgm:pt modelId="{7EBC250C-7F55-416F-B456-6476D132ED22}" type="pres">
      <dgm:prSet presAssocID="{7C91B023-239D-4F69-8201-05B01212EE8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B6E690D-B08D-432E-B25F-D574B9E86E28}" srcId="{85F5F930-0320-4454-B947-7259DD5B0510}" destId="{53E3BF10-3850-4669-BA2F-490C2E1956C7}" srcOrd="0" destOrd="0" parTransId="{7DF16F86-7B9D-45DC-9288-E8172F188A0C}" sibTransId="{FC3AEBF1-A061-47EB-BEBD-41D46D87B4C1}"/>
    <dgm:cxn modelId="{1DBD323F-A9A5-489B-9E56-A2F30599A646}" type="presOf" srcId="{53E3BF10-3850-4669-BA2F-490C2E1956C7}" destId="{9D30025A-1981-484E-9548-E398C27FC8DC}" srcOrd="0" destOrd="0" presId="urn:microsoft.com/office/officeart/2018/2/layout/IconVerticalSolidList"/>
    <dgm:cxn modelId="{E9A65444-1A87-458A-A4A3-29145000C073}" srcId="{85F5F930-0320-4454-B947-7259DD5B0510}" destId="{115E5EC8-1A52-4D7D-8536-77FD46A4D82F}" srcOrd="1" destOrd="0" parTransId="{A498EDA9-3FB5-4AB3-AFE6-815E26BAE2C5}" sibTransId="{7043FFEB-9094-445D-91D5-3D896255F3CC}"/>
    <dgm:cxn modelId="{3068C448-EC5D-4124-9651-CFE577C7FA85}" srcId="{85F5F930-0320-4454-B947-7259DD5B0510}" destId="{63978724-64F9-4322-915A-DCBE78869CA4}" srcOrd="2" destOrd="0" parTransId="{EEBF57F6-688C-4CEB-A17A-6230CEDB3C2F}" sibTransId="{976A3DBB-4B26-404C-8960-F4C608C5AE28}"/>
    <dgm:cxn modelId="{31FF2087-D2C6-413A-A8A5-CD198713B8CE}" srcId="{85F5F930-0320-4454-B947-7259DD5B0510}" destId="{7C91B023-239D-4F69-8201-05B01212EE85}" srcOrd="3" destOrd="0" parTransId="{F1EF7121-F9C1-4DD7-BEE4-17E0D4963EB4}" sibTransId="{FE348940-BC7B-43A0-AB73-6B91B65D5735}"/>
    <dgm:cxn modelId="{EBD3D797-BF9D-43F9-8897-67F5375C08EF}" type="presOf" srcId="{7C91B023-239D-4F69-8201-05B01212EE85}" destId="{7EBC250C-7F55-416F-B456-6476D132ED22}" srcOrd="0" destOrd="0" presId="urn:microsoft.com/office/officeart/2018/2/layout/IconVerticalSolidList"/>
    <dgm:cxn modelId="{539701A5-F783-4E67-AD1B-5C069C3A7913}" type="presOf" srcId="{63978724-64F9-4322-915A-DCBE78869CA4}" destId="{0968A2EA-5435-48EC-9AEE-2054061E0B09}" srcOrd="0" destOrd="0" presId="urn:microsoft.com/office/officeart/2018/2/layout/IconVerticalSolidList"/>
    <dgm:cxn modelId="{E3F23CE7-1985-416B-B1B7-C6DB84CA7D6B}" type="presOf" srcId="{85F5F930-0320-4454-B947-7259DD5B0510}" destId="{E8CF6EF8-F269-4FB9-B08A-CDC1DFA48E96}" srcOrd="0" destOrd="0" presId="urn:microsoft.com/office/officeart/2018/2/layout/IconVerticalSolidList"/>
    <dgm:cxn modelId="{91B401FC-88C0-448D-B625-FBBADE63BE07}" type="presOf" srcId="{115E5EC8-1A52-4D7D-8536-77FD46A4D82F}" destId="{F15108B1-F5E2-42B9-BDF6-BA952062F262}" srcOrd="0" destOrd="0" presId="urn:microsoft.com/office/officeart/2018/2/layout/IconVerticalSolidList"/>
    <dgm:cxn modelId="{EB31B30C-5141-4D8A-9A99-2E65022C5E9D}" type="presParOf" srcId="{E8CF6EF8-F269-4FB9-B08A-CDC1DFA48E96}" destId="{ED9F5574-D0A9-41CC-B14C-A410BEF66FAE}" srcOrd="0" destOrd="0" presId="urn:microsoft.com/office/officeart/2018/2/layout/IconVerticalSolidList"/>
    <dgm:cxn modelId="{27AFD251-8B4F-4162-83AB-A2ACC216D4E1}" type="presParOf" srcId="{ED9F5574-D0A9-41CC-B14C-A410BEF66FAE}" destId="{00B23A3F-C611-497F-9337-3D087462B4CB}" srcOrd="0" destOrd="0" presId="urn:microsoft.com/office/officeart/2018/2/layout/IconVerticalSolidList"/>
    <dgm:cxn modelId="{22939825-AFE0-4FA4-9C83-B52659F642A0}" type="presParOf" srcId="{ED9F5574-D0A9-41CC-B14C-A410BEF66FAE}" destId="{99017110-DA65-46E4-A364-B6A91E33AF03}" srcOrd="1" destOrd="0" presId="urn:microsoft.com/office/officeart/2018/2/layout/IconVerticalSolidList"/>
    <dgm:cxn modelId="{D15848E9-EC02-44A5-A5A2-E00965716B83}" type="presParOf" srcId="{ED9F5574-D0A9-41CC-B14C-A410BEF66FAE}" destId="{CAFDA586-1776-484C-903A-D0EBE0AAB7FA}" srcOrd="2" destOrd="0" presId="urn:microsoft.com/office/officeart/2018/2/layout/IconVerticalSolidList"/>
    <dgm:cxn modelId="{5256DB78-50C0-4E89-B4B9-3ABB322CE6EE}" type="presParOf" srcId="{ED9F5574-D0A9-41CC-B14C-A410BEF66FAE}" destId="{9D30025A-1981-484E-9548-E398C27FC8DC}" srcOrd="3" destOrd="0" presId="urn:microsoft.com/office/officeart/2018/2/layout/IconVerticalSolidList"/>
    <dgm:cxn modelId="{966E022B-7EE4-420A-89AD-516B80EDB1BC}" type="presParOf" srcId="{E8CF6EF8-F269-4FB9-B08A-CDC1DFA48E96}" destId="{5457CEF7-B475-456C-9709-8824D7C25B0B}" srcOrd="1" destOrd="0" presId="urn:microsoft.com/office/officeart/2018/2/layout/IconVerticalSolidList"/>
    <dgm:cxn modelId="{ED8BD4D5-3AD9-4A8E-B4B0-9BEDF180C11C}" type="presParOf" srcId="{E8CF6EF8-F269-4FB9-B08A-CDC1DFA48E96}" destId="{031F5319-FC74-4C9B-9870-9DB145AEFE8B}" srcOrd="2" destOrd="0" presId="urn:microsoft.com/office/officeart/2018/2/layout/IconVerticalSolidList"/>
    <dgm:cxn modelId="{6FB70294-9FF7-46D5-8AB5-031002F8814F}" type="presParOf" srcId="{031F5319-FC74-4C9B-9870-9DB145AEFE8B}" destId="{79EB21B1-2DFB-4596-BCFE-DA006050F68C}" srcOrd="0" destOrd="0" presId="urn:microsoft.com/office/officeart/2018/2/layout/IconVerticalSolidList"/>
    <dgm:cxn modelId="{DD352331-8C9A-44C0-8054-2D8E9E855A69}" type="presParOf" srcId="{031F5319-FC74-4C9B-9870-9DB145AEFE8B}" destId="{989BBA15-0DE3-4C02-A572-A6B52F929DBC}" srcOrd="1" destOrd="0" presId="urn:microsoft.com/office/officeart/2018/2/layout/IconVerticalSolidList"/>
    <dgm:cxn modelId="{7D496373-EEE2-4585-BED7-C4E99A6E4329}" type="presParOf" srcId="{031F5319-FC74-4C9B-9870-9DB145AEFE8B}" destId="{5B700BE7-2B6E-4292-B648-7D2F31B76213}" srcOrd="2" destOrd="0" presId="urn:microsoft.com/office/officeart/2018/2/layout/IconVerticalSolidList"/>
    <dgm:cxn modelId="{B172CAEB-7546-450B-88ED-5441EF63E354}" type="presParOf" srcId="{031F5319-FC74-4C9B-9870-9DB145AEFE8B}" destId="{F15108B1-F5E2-42B9-BDF6-BA952062F262}" srcOrd="3" destOrd="0" presId="urn:microsoft.com/office/officeart/2018/2/layout/IconVerticalSolidList"/>
    <dgm:cxn modelId="{4FF54D4D-B495-4910-9952-60FAFB93EDD8}" type="presParOf" srcId="{E8CF6EF8-F269-4FB9-B08A-CDC1DFA48E96}" destId="{BEE6E27A-F257-4C8C-A15D-8F415AAF844A}" srcOrd="3" destOrd="0" presId="urn:microsoft.com/office/officeart/2018/2/layout/IconVerticalSolidList"/>
    <dgm:cxn modelId="{1F9F3ED7-20B3-4B07-ADB4-542D575D309A}" type="presParOf" srcId="{E8CF6EF8-F269-4FB9-B08A-CDC1DFA48E96}" destId="{7F25DAF0-CAF2-4295-9F10-B1C7C224CC0B}" srcOrd="4" destOrd="0" presId="urn:microsoft.com/office/officeart/2018/2/layout/IconVerticalSolidList"/>
    <dgm:cxn modelId="{A660598A-1706-414A-B52B-22E6E7E848B3}" type="presParOf" srcId="{7F25DAF0-CAF2-4295-9F10-B1C7C224CC0B}" destId="{04474386-5E8B-400E-8021-071C6EB46317}" srcOrd="0" destOrd="0" presId="urn:microsoft.com/office/officeart/2018/2/layout/IconVerticalSolidList"/>
    <dgm:cxn modelId="{D2FA4E8A-6D4C-476D-BE5E-723F74EF17A4}" type="presParOf" srcId="{7F25DAF0-CAF2-4295-9F10-B1C7C224CC0B}" destId="{32FFCBBE-19AD-43B1-83D0-18E522B6F7C0}" srcOrd="1" destOrd="0" presId="urn:microsoft.com/office/officeart/2018/2/layout/IconVerticalSolidList"/>
    <dgm:cxn modelId="{FD8272BD-0B31-43EA-904F-93D27CA2FE50}" type="presParOf" srcId="{7F25DAF0-CAF2-4295-9F10-B1C7C224CC0B}" destId="{1375A7C7-4470-4602-B5E8-31B3E03631F1}" srcOrd="2" destOrd="0" presId="urn:microsoft.com/office/officeart/2018/2/layout/IconVerticalSolidList"/>
    <dgm:cxn modelId="{FC079773-1048-4060-9E78-AED7FA968F8C}" type="presParOf" srcId="{7F25DAF0-CAF2-4295-9F10-B1C7C224CC0B}" destId="{0968A2EA-5435-48EC-9AEE-2054061E0B09}" srcOrd="3" destOrd="0" presId="urn:microsoft.com/office/officeart/2018/2/layout/IconVerticalSolidList"/>
    <dgm:cxn modelId="{B130D6C4-0863-4473-9C93-3886EECCB338}" type="presParOf" srcId="{E8CF6EF8-F269-4FB9-B08A-CDC1DFA48E96}" destId="{1987F63C-78B3-4DA4-B0C1-F49550F21BA4}" srcOrd="5" destOrd="0" presId="urn:microsoft.com/office/officeart/2018/2/layout/IconVerticalSolidList"/>
    <dgm:cxn modelId="{FC29103C-E7C4-460C-80E9-B411E66F35C6}" type="presParOf" srcId="{E8CF6EF8-F269-4FB9-B08A-CDC1DFA48E96}" destId="{428F828C-B100-4871-BEF5-07333A0FBEC3}" srcOrd="6" destOrd="0" presId="urn:microsoft.com/office/officeart/2018/2/layout/IconVerticalSolidList"/>
    <dgm:cxn modelId="{839D7BD4-2D3D-44A4-A68A-9AE4D29CE6EB}" type="presParOf" srcId="{428F828C-B100-4871-BEF5-07333A0FBEC3}" destId="{36719F2C-B9E9-4BCF-B359-FAE047177829}" srcOrd="0" destOrd="0" presId="urn:microsoft.com/office/officeart/2018/2/layout/IconVerticalSolidList"/>
    <dgm:cxn modelId="{93D45C2A-8CA7-4C1B-AC24-54D54579A4C2}" type="presParOf" srcId="{428F828C-B100-4871-BEF5-07333A0FBEC3}" destId="{6B5B8D53-6764-46A7-9396-B5F286D2F09A}" srcOrd="1" destOrd="0" presId="urn:microsoft.com/office/officeart/2018/2/layout/IconVerticalSolidList"/>
    <dgm:cxn modelId="{3CEC0F13-7F14-42B5-8321-23038FE00A23}" type="presParOf" srcId="{428F828C-B100-4871-BEF5-07333A0FBEC3}" destId="{6E875850-4ECB-4FEF-8ABB-4C5844BCACB6}" srcOrd="2" destOrd="0" presId="urn:microsoft.com/office/officeart/2018/2/layout/IconVerticalSolidList"/>
    <dgm:cxn modelId="{979B1448-6541-4463-9124-57BC4032440E}" type="presParOf" srcId="{428F828C-B100-4871-BEF5-07333A0FBEC3}" destId="{7EBC250C-7F55-416F-B456-6476D132ED2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23A3F-C611-497F-9337-3D087462B4CB}">
      <dsp:nvSpPr>
        <dsp:cNvPr id="0" name=""/>
        <dsp:cNvSpPr/>
      </dsp:nvSpPr>
      <dsp:spPr>
        <a:xfrm>
          <a:off x="0" y="1897"/>
          <a:ext cx="8414091" cy="961727"/>
        </a:xfrm>
        <a:prstGeom prst="roundRect">
          <a:avLst>
            <a:gd name="adj" fmla="val 10000"/>
          </a:avLst>
        </a:prstGeom>
        <a:solidFill>
          <a:srgbClr val="1CB5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17110-DA65-46E4-A364-B6A91E33AF03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0025A-1981-484E-9548-E398C27FC8DC}">
      <dsp:nvSpPr>
        <dsp:cNvPr id="0" name=""/>
        <dsp:cNvSpPr/>
      </dsp:nvSpPr>
      <dsp:spPr>
        <a:xfrm>
          <a:off x="1110795" y="1897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1897"/>
        <a:ext cx="7303295" cy="961727"/>
      </dsp:txXfrm>
    </dsp:sp>
    <dsp:sp modelId="{79EB21B1-2DFB-4596-BCFE-DA006050F68C}">
      <dsp:nvSpPr>
        <dsp:cNvPr id="0" name=""/>
        <dsp:cNvSpPr/>
      </dsp:nvSpPr>
      <dsp:spPr>
        <a:xfrm>
          <a:off x="0" y="1204056"/>
          <a:ext cx="8414091" cy="96172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BBA15-0DE3-4C02-A572-A6B52F929DBC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108B1-F5E2-42B9-BDF6-BA952062F262}">
      <dsp:nvSpPr>
        <dsp:cNvPr id="0" name=""/>
        <dsp:cNvSpPr/>
      </dsp:nvSpPr>
      <dsp:spPr>
        <a:xfrm>
          <a:off x="1110795" y="1204056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1204056"/>
        <a:ext cx="7303295" cy="961727"/>
      </dsp:txXfrm>
    </dsp:sp>
    <dsp:sp modelId="{04474386-5E8B-400E-8021-071C6EB46317}">
      <dsp:nvSpPr>
        <dsp:cNvPr id="0" name=""/>
        <dsp:cNvSpPr/>
      </dsp:nvSpPr>
      <dsp:spPr>
        <a:xfrm>
          <a:off x="0" y="2406215"/>
          <a:ext cx="8414091" cy="96172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FCBBE-19AD-43B1-83D0-18E522B6F7C0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8A2EA-5435-48EC-9AEE-2054061E0B09}">
      <dsp:nvSpPr>
        <dsp:cNvPr id="0" name=""/>
        <dsp:cNvSpPr/>
      </dsp:nvSpPr>
      <dsp:spPr>
        <a:xfrm>
          <a:off x="1110795" y="2406215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2406215"/>
        <a:ext cx="7303295" cy="961727"/>
      </dsp:txXfrm>
    </dsp:sp>
    <dsp:sp modelId="{36719F2C-B9E9-4BCF-B359-FAE047177829}">
      <dsp:nvSpPr>
        <dsp:cNvPr id="0" name=""/>
        <dsp:cNvSpPr/>
      </dsp:nvSpPr>
      <dsp:spPr>
        <a:xfrm>
          <a:off x="0" y="3608375"/>
          <a:ext cx="8414091" cy="961727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B8D53-6764-46A7-9396-B5F286D2F09A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C250C-7F55-416F-B456-6476D132ED22}">
      <dsp:nvSpPr>
        <dsp:cNvPr id="0" name=""/>
        <dsp:cNvSpPr/>
      </dsp:nvSpPr>
      <dsp:spPr>
        <a:xfrm>
          <a:off x="1110795" y="3608375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3608375"/>
        <a:ext cx="7303295" cy="961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23A3F-C611-497F-9337-3D087462B4CB}">
      <dsp:nvSpPr>
        <dsp:cNvPr id="0" name=""/>
        <dsp:cNvSpPr/>
      </dsp:nvSpPr>
      <dsp:spPr>
        <a:xfrm>
          <a:off x="0" y="1897"/>
          <a:ext cx="8414091" cy="961727"/>
        </a:xfrm>
        <a:prstGeom prst="roundRect">
          <a:avLst>
            <a:gd name="adj" fmla="val 10000"/>
          </a:avLst>
        </a:prstGeom>
        <a:solidFill>
          <a:srgbClr val="1CB5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017110-DA65-46E4-A364-B6A91E33AF03}">
      <dsp:nvSpPr>
        <dsp:cNvPr id="0" name=""/>
        <dsp:cNvSpPr/>
      </dsp:nvSpPr>
      <dsp:spPr>
        <a:xfrm>
          <a:off x="290922" y="218286"/>
          <a:ext cx="528950" cy="528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30025A-1981-484E-9548-E398C27FC8DC}">
      <dsp:nvSpPr>
        <dsp:cNvPr id="0" name=""/>
        <dsp:cNvSpPr/>
      </dsp:nvSpPr>
      <dsp:spPr>
        <a:xfrm>
          <a:off x="1110795" y="1897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1897"/>
        <a:ext cx="7303295" cy="961727"/>
      </dsp:txXfrm>
    </dsp:sp>
    <dsp:sp modelId="{79EB21B1-2DFB-4596-BCFE-DA006050F68C}">
      <dsp:nvSpPr>
        <dsp:cNvPr id="0" name=""/>
        <dsp:cNvSpPr/>
      </dsp:nvSpPr>
      <dsp:spPr>
        <a:xfrm>
          <a:off x="0" y="1204056"/>
          <a:ext cx="8414091" cy="961727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BBA15-0DE3-4C02-A572-A6B52F929DBC}">
      <dsp:nvSpPr>
        <dsp:cNvPr id="0" name=""/>
        <dsp:cNvSpPr/>
      </dsp:nvSpPr>
      <dsp:spPr>
        <a:xfrm>
          <a:off x="290922" y="1420445"/>
          <a:ext cx="528950" cy="5289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108B1-F5E2-42B9-BDF6-BA952062F262}">
      <dsp:nvSpPr>
        <dsp:cNvPr id="0" name=""/>
        <dsp:cNvSpPr/>
      </dsp:nvSpPr>
      <dsp:spPr>
        <a:xfrm>
          <a:off x="1110795" y="1204056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1204056"/>
        <a:ext cx="7303295" cy="961727"/>
      </dsp:txXfrm>
    </dsp:sp>
    <dsp:sp modelId="{04474386-5E8B-400E-8021-071C6EB46317}">
      <dsp:nvSpPr>
        <dsp:cNvPr id="0" name=""/>
        <dsp:cNvSpPr/>
      </dsp:nvSpPr>
      <dsp:spPr>
        <a:xfrm>
          <a:off x="0" y="2406215"/>
          <a:ext cx="8414091" cy="96172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FCBBE-19AD-43B1-83D0-18E522B6F7C0}">
      <dsp:nvSpPr>
        <dsp:cNvPr id="0" name=""/>
        <dsp:cNvSpPr/>
      </dsp:nvSpPr>
      <dsp:spPr>
        <a:xfrm>
          <a:off x="290922" y="2622604"/>
          <a:ext cx="528950" cy="5289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8A2EA-5435-48EC-9AEE-2054061E0B09}">
      <dsp:nvSpPr>
        <dsp:cNvPr id="0" name=""/>
        <dsp:cNvSpPr/>
      </dsp:nvSpPr>
      <dsp:spPr>
        <a:xfrm>
          <a:off x="1110795" y="2406215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2406215"/>
        <a:ext cx="7303295" cy="961727"/>
      </dsp:txXfrm>
    </dsp:sp>
    <dsp:sp modelId="{36719F2C-B9E9-4BCF-B359-FAE047177829}">
      <dsp:nvSpPr>
        <dsp:cNvPr id="0" name=""/>
        <dsp:cNvSpPr/>
      </dsp:nvSpPr>
      <dsp:spPr>
        <a:xfrm>
          <a:off x="0" y="3608375"/>
          <a:ext cx="8414091" cy="961727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B8D53-6764-46A7-9396-B5F286D2F09A}">
      <dsp:nvSpPr>
        <dsp:cNvPr id="0" name=""/>
        <dsp:cNvSpPr/>
      </dsp:nvSpPr>
      <dsp:spPr>
        <a:xfrm>
          <a:off x="290922" y="3824763"/>
          <a:ext cx="528950" cy="5289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C250C-7F55-416F-B456-6476D132ED22}">
      <dsp:nvSpPr>
        <dsp:cNvPr id="0" name=""/>
        <dsp:cNvSpPr/>
      </dsp:nvSpPr>
      <dsp:spPr>
        <a:xfrm>
          <a:off x="1110795" y="3608375"/>
          <a:ext cx="7303295" cy="961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83" tIns="101783" rIns="101783" bIns="101783" numCol="1" spcCol="1270" anchor="ctr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Lato" panose="020F0502020204030203" pitchFamily="34" charset="0"/>
            </a:rPr>
            <a:t>Section Title</a:t>
          </a:r>
        </a:p>
      </dsp:txBody>
      <dsp:txXfrm>
        <a:off x="1110795" y="3608375"/>
        <a:ext cx="7303295" cy="961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E7D6F-CEB5-3149-8FD7-E35F7E342C33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1A814-BAE0-CB4F-9E23-E55451EF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7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8D343-FC11-4AE2-8FFF-373875B4CE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9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9B505E-DADF-4F87-9C36-6574A51D1C13}"/>
              </a:ext>
            </a:extLst>
          </p:cNvPr>
          <p:cNvSpPr/>
          <p:nvPr/>
        </p:nvSpPr>
        <p:spPr>
          <a:xfrm>
            <a:off x="0" y="3200400"/>
            <a:ext cx="4953000" cy="3657600"/>
          </a:xfrm>
          <a:prstGeom prst="rect">
            <a:avLst/>
          </a:prstGeom>
          <a:solidFill>
            <a:srgbClr val="1CB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 SemiBold" panose="00000700000000000000" pitchFamily="2" charset="0"/>
            </a:endParaRP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7AA1D8E-BEFC-DDB8-F1A9-7C5931547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43" r="47113"/>
          <a:stretch/>
        </p:blipFill>
        <p:spPr>
          <a:xfrm>
            <a:off x="4953000" y="3202020"/>
            <a:ext cx="1809749" cy="3655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E4F66-C8BD-8C53-CFED-45DBADE19A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32" r="38924"/>
          <a:stretch/>
        </p:blipFill>
        <p:spPr>
          <a:xfrm>
            <a:off x="6762749" y="3202020"/>
            <a:ext cx="1809749" cy="3655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A967B-C1A3-17B4-425B-637BC8409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22168"/>
          <a:stretch/>
        </p:blipFill>
        <p:spPr>
          <a:xfrm>
            <a:off x="10382246" y="3200400"/>
            <a:ext cx="1809753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D2C468-A5B0-95C7-8802-5DDD0F9F90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76" r="24992"/>
          <a:stretch/>
        </p:blipFill>
        <p:spPr>
          <a:xfrm>
            <a:off x="8572498" y="3200400"/>
            <a:ext cx="1809749" cy="36576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839CF3F-4E49-40BF-01A7-1CD1168E69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52653"/>
          <a:stretch/>
        </p:blipFill>
        <p:spPr>
          <a:xfrm>
            <a:off x="0" y="0"/>
            <a:ext cx="12191999" cy="32470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99DC180-05F0-4D32-A507-94CD5CF53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199" y="495591"/>
            <a:ext cx="1920550" cy="39590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C3AFC0A-3AF5-3643-1D4B-A062805530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1182688"/>
            <a:ext cx="10210799" cy="8558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CA1CDEC-35EC-6DF6-26B0-E0B4ABE415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2238458"/>
            <a:ext cx="8570206" cy="381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>
                <a:solidFill>
                  <a:srgbClr val="B4D445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  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7D2FA4B-8736-0C2F-A2D6-E095D86FD4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3747347"/>
            <a:ext cx="3657600" cy="27001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44891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content - Bar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D9588F-DC84-21E2-BC54-9344CD3DB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12032" y="1529862"/>
            <a:ext cx="10548735" cy="466484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8070-5D3A-E724-8867-BD04EF51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5199F3-E2BE-B719-36F8-6F39DDBCD53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E6879CB-D103-3075-BBEB-F1F95F5AD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B1A87C-8E22-B137-9871-F4B4DC08BA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9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F1058BA-F54F-649D-6498-0D6DD2E0DB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7896" y="1854204"/>
            <a:ext cx="10832871" cy="4340505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7C6F1C-CBBD-42CD-D446-F094D97C96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896" y="1352296"/>
            <a:ext cx="1082832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C435E7-BEF8-5515-63ED-226D09FD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20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8473F65-73DB-34B6-86E5-A40663BD9C29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C4E98AFE-42B5-79CD-34E7-85D3CACE43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DD28F6-D68D-A42C-00DB-E1625F15C083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F8BA21-C9EC-DFAE-AF8E-A49C76E7C454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63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2F7CA6A-C221-1FBB-AE88-3B15E5CAA3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27896" y="1825626"/>
            <a:ext cx="5424313" cy="436908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D857DD2-FDDE-BF7F-3C66-31671250D1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449" y="1346200"/>
            <a:ext cx="10828317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A23236-F5E4-6788-2AF6-94F5E93E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19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DC21399-82AA-3A30-7DC8-85F5ED3A72AC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E47BF928-A652-12BC-5EBA-F347BEC6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0FBC3CD-7CC6-117A-E53E-D15F41B9CA58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1D73DD-045A-F598-4350-7ED0C279415F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C7BDF5A-41BD-269D-C961-26216808EF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6607" y="1825626"/>
            <a:ext cx="5424313" cy="4369084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190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-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D08B2F-CF82-4E36-B5FC-6D656CF0AA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2448" y="2109216"/>
            <a:ext cx="3638606" cy="417294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exercitation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laboris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nisi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Duis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irure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dolor in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reprehendrit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CCFE5EF-72DE-4DAD-ACB8-A63F6FA3E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448" y="1346200"/>
            <a:ext cx="3597553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45F59F8-5921-436A-BA20-B758D7F5C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6088506"/>
              </p:ext>
            </p:extLst>
          </p:nvPr>
        </p:nvGraphicFramePr>
        <p:xfrm>
          <a:off x="5184512" y="1267738"/>
          <a:ext cx="5334000" cy="542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1EC85C8-8F96-C3F8-594E-C60F0B14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19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58BCF55-EB40-4110-07C7-C818674C96B8}"/>
              </a:ext>
            </a:extLst>
          </p:cNvPr>
          <p:cNvSpPr txBox="1">
            <a:spLocks/>
          </p:cNvSpPr>
          <p:nvPr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3F320A92-B11F-D045-0CC4-99DBD72FAD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C69B97-2336-5199-00C6-0EAD971E6F46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ED8340-4046-1DEF-0C4D-7A4E76B2103B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CCFE5EF-72DE-4DAD-ACB8-A63F6FA3E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2448" y="1346200"/>
            <a:ext cx="3597553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A2049F3-8C06-413F-A9AA-712922CFA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639609"/>
              </p:ext>
            </p:extLst>
          </p:nvPr>
        </p:nvGraphicFramePr>
        <p:xfrm>
          <a:off x="5080517" y="1450911"/>
          <a:ext cx="557212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D71F972-6003-DF64-157F-E745564723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2448" y="2802482"/>
            <a:ext cx="3638606" cy="29379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enim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minim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veniam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nostrud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exercitation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ullamco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laboris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nisi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aliquip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ex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commodo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Duis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irure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dolor in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reprehendrit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372EEB-E1AD-4AC0-3FAD-A99BB63CF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448" y="93140"/>
            <a:ext cx="10828319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F43E640-4B86-EBC6-1609-9FDF5A4730F0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AB6AC76C-732B-53FE-FFBB-7D49FA6305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DA8B0-8F35-2427-9D38-1634C8892CDE}"/>
              </a:ext>
            </a:extLst>
          </p:cNvPr>
          <p:cNvSpPr/>
          <p:nvPr userDrawn="1"/>
        </p:nvSpPr>
        <p:spPr>
          <a:xfrm>
            <a:off x="429584" y="578224"/>
            <a:ext cx="408616" cy="443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1CC28C-1B28-805C-34F8-3A23D5B3B515}"/>
              </a:ext>
            </a:extLst>
          </p:cNvPr>
          <p:cNvSpPr/>
          <p:nvPr userDrawn="1"/>
        </p:nvSpPr>
        <p:spPr>
          <a:xfrm>
            <a:off x="724156" y="885020"/>
            <a:ext cx="266444" cy="28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96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 + Description - Dark BG">
    <p:bg>
      <p:bgPr>
        <a:solidFill>
          <a:srgbClr val="4A2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18309-D750-4FD6-A936-6EDBE42EF4C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86204" y="2116667"/>
            <a:ext cx="10374562" cy="3200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2C44EC5-3337-418B-811F-061160F1E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6203" y="1355370"/>
            <a:ext cx="10374563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rgbClr val="B4D445"/>
                </a:solidFill>
                <a:latin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8E186-0BB8-FB9F-CD65-C8C8D61BA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1481"/>
          <a:stretch/>
        </p:blipFill>
        <p:spPr>
          <a:xfrm>
            <a:off x="0" y="0"/>
            <a:ext cx="130006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E65557-DBF6-AE6C-17A1-56D42A90C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02" y="93140"/>
            <a:ext cx="10374565" cy="98314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B31A52-759E-E004-3CB0-B247E6BC8D0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D2D4AC-3052-E09B-83DB-B1140B50D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4" y="6383294"/>
            <a:ext cx="1304349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53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Point + Description - Dark BG">
    <p:bg>
      <p:bgPr>
        <a:solidFill>
          <a:srgbClr val="4A2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8E186-0BB8-FB9F-CD65-C8C8D61BA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1481"/>
          <a:stretch/>
        </p:blipFill>
        <p:spPr>
          <a:xfrm>
            <a:off x="0" y="0"/>
            <a:ext cx="1300065" cy="68580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B31A52-759E-E004-3CB0-B247E6BC8D0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D2D4AC-3052-E09B-83DB-B1140B50D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4" y="6383294"/>
            <a:ext cx="1304349" cy="184782"/>
          </a:xfrm>
          <a:prstGeom prst="rect">
            <a:avLst/>
          </a:prstGeom>
        </p:spPr>
      </p:pic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9F685C-4CB3-4791-4426-DA178D5CEB9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94145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85BB96B-1689-7BCF-7B66-067EA6C429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5545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E419DB-7F9D-B3C6-0EF6-4EDB64F63C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65545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AC1DF3A-989F-FB3E-79D6-06366FAD447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65168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027B061-BFAE-7624-7642-77ADA3F065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6568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45001F9-0B04-ACB5-135A-85024299C4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6568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A222061-7F96-4528-7861-E09B480B603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92141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86F674F-B846-7104-C102-A08685AB35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3541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2FB3D1D-CB8B-6EDC-5A45-76188198FF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3541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A90D2A-CB40-B80E-FC43-EAE65039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2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7DF620-4642-30F2-DB7D-20443DDDBA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67" r="40533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E82F596A-396A-4CF1-A5C4-9F95DBA51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  <a:endParaRPr lang="en-US" sz="6600" dirty="0">
              <a:solidFill>
                <a:srgbClr val="4A2A76"/>
              </a:solidFill>
            </a:endParaRP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F52D7679-EDE5-4293-9302-68C69FB99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  <a:endParaRPr lang="en-US" sz="2400" b="1" dirty="0">
              <a:solidFill>
                <a:srgbClr val="1CB5EA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584B5-3934-54DD-3432-BB86F4A719E1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0DEAF-FF3C-9403-09AC-8373E4EED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96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1" b="46079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808FE3-D1E6-8648-8839-53DF1BF7F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 dirty="0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B0DA2A-DD5E-E24C-A271-73934BFEDA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 dirty="0">
                <a:solidFill>
                  <a:srgbClr val="1CB5EA"/>
                </a:solidFill>
              </a:rPr>
              <a:t>Subtitle, Caption or Supporting Point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583FFD-631B-8819-5F89-BDE63EB6B97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0A7A-986E-830A-0BF4-3165B6464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18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0" r="27500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6C3A13C-4BB8-C66F-8C3D-29A8F180D956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EE200-CB02-00DC-B430-3352ED527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92C0DF4-6ECA-3E60-D365-4FF6C8856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  <a:endParaRPr lang="en-US" sz="6600" dirty="0">
              <a:solidFill>
                <a:srgbClr val="4A2A76"/>
              </a:solidFill>
            </a:endParaRP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0F56FC3F-8B86-3E47-90CD-3E0A0EFF4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  <a:endParaRPr lang="en-US" sz="2400" b="1" dirty="0">
              <a:solidFill>
                <a:srgbClr val="1CB5EA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3CA3C6C-2D2C-6DC4-2FFD-F1F8929BC0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3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am I - 1 speaker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D90D-B865-4280-88D8-3CF7902D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CEA24-65CA-E282-CB3C-C5D41F505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8926E85-DF06-83AB-A6F9-67EBBA68E09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123487E-F2E3-D637-E71D-28114697F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graphicFrame>
        <p:nvGraphicFramePr>
          <p:cNvPr id="4" name="Text Placeholder 2">
            <a:extLst>
              <a:ext uri="{FF2B5EF4-FFF2-40B4-BE49-F238E27FC236}">
                <a16:creationId xmlns:a16="http://schemas.microsoft.com/office/drawing/2014/main" id="{47DE70F8-54DC-B397-FCD1-504D8474997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75801365"/>
              </p:ext>
            </p:extLst>
          </p:nvPr>
        </p:nvGraphicFramePr>
        <p:xfrm>
          <a:off x="1412034" y="1376343"/>
          <a:ext cx="841409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5235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94" b="44706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FD1326C-3FE5-3A85-D4A6-F17DF5F3590D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DFD4F-04E1-E7FE-40F4-1A2EF176A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1C743E-902B-5B0B-7207-0C6714804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 dirty="0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B16EC39-BB98-DAEB-B96A-170F9E9CBE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 dirty="0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533618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0" r="27500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CE781FF-196E-FDB9-07CB-7B9463DDAF09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DA71E-42DC-13B5-4ECD-C3A7741D0A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E6845D4D-4F0B-7214-CAE9-87FC1B258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  <a:endParaRPr lang="en-US" sz="6600" dirty="0">
              <a:solidFill>
                <a:srgbClr val="4A2A76"/>
              </a:solidFill>
            </a:endParaRP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ADD94695-A76F-251C-E62C-AF8B6A295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  <a:endParaRPr lang="en-US" sz="2400" b="1" dirty="0">
              <a:solidFill>
                <a:srgbClr val="1CB5EA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4CCAA30-E027-6490-746A-9A8AB6AB8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20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23" b="38977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B9B96AE-D730-CE2A-02DB-A406AEC7B02C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C0D7D-9B2C-4C22-9F3D-AD986A3E0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69059C-3AC9-EA96-9BD6-7F44534007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 dirty="0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6C1969D-A32E-7A3A-7299-92AB7AB0D3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 dirty="0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3234698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717" r="19283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BF28EA-4DE9-D031-1D9C-780898C3642F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3A0DC-DBDB-1EFF-D4F0-F807159EF5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FB50D338-8527-8EA2-7DD8-2A0866637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  <a:endParaRPr lang="en-US" sz="6600" dirty="0">
              <a:solidFill>
                <a:srgbClr val="4A2A76"/>
              </a:solidFill>
            </a:endParaRP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EE8674B3-435B-AF92-8544-8B65B65A7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  <a:endParaRPr lang="en-US" sz="2400" b="1" dirty="0">
              <a:solidFill>
                <a:srgbClr val="1CB5EA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1C3533-A3DD-2490-9A4D-139E185E99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04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4" b="34216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CBE3FE8-3CC6-3D2B-EAE8-F88B53E47DD5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57FE3-ED82-B99C-4F73-107267A3F3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D1D014-5486-D156-6FC4-EBE0A73F1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 dirty="0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6ECC121-213A-D4A2-A709-32AEA46C83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 dirty="0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382570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Poi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BD0B-7C90-810E-A303-590EDB9930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27" r="19173"/>
          <a:stretch/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963DE7-759F-E777-0874-9070B2978C56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1D105-7D46-E7C9-5582-2EB5CC461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7845E16C-D612-59D3-8C36-9DFA64C62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70934"/>
            <a:ext cx="6096000" cy="29965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sz="6600">
                <a:solidFill>
                  <a:srgbClr val="4A2A76"/>
                </a:solidFill>
              </a:rPr>
              <a:t>Click to edit Master title style</a:t>
            </a:r>
            <a:endParaRPr lang="en-US" sz="6600" dirty="0">
              <a:solidFill>
                <a:srgbClr val="4A2A76"/>
              </a:solidFill>
            </a:endParaRP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A3107E66-E339-1A36-B73C-61D543E86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328416"/>
            <a:ext cx="6096000" cy="902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Lato" panose="020F0502020204030203" pitchFamily="34" charset="0"/>
              </a:defRPr>
            </a:lvl1pPr>
          </a:lstStyle>
          <a:p>
            <a:r>
              <a:rPr lang="en-US" sz="2400" b="1">
                <a:solidFill>
                  <a:srgbClr val="1CB5EA"/>
                </a:solidFill>
              </a:rPr>
              <a:t>Click to edit Master subtitle style</a:t>
            </a:r>
            <a:endParaRPr lang="en-US" sz="2400" b="1" dirty="0">
              <a:solidFill>
                <a:srgbClr val="1CB5EA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73DAFBF-C447-8FB2-F8B8-1BD326DFAB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210" y="4291584"/>
            <a:ext cx="6096000" cy="229548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13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Point + 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88435-343A-CA25-69A8-18AF4DA6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5" b="34445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8AE65D7-6F90-FCBD-DC92-C42D1734BCA0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BFA5-9FC8-1233-8E52-459086BDF9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EE41F7-A17F-6631-0B85-D8A265BAFD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9924"/>
            <a:ext cx="11277600" cy="239195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l"/>
            <a:r>
              <a:rPr lang="en-US" dirty="0">
                <a:solidFill>
                  <a:srgbClr val="4A2976"/>
                </a:solidFill>
              </a:rPr>
              <a:t>Large Point + Horizontal Pic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C11C458-CB4B-B761-AC3E-40EAC296B3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0" y="2816773"/>
            <a:ext cx="112776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B5EA"/>
                </a:solidFill>
                <a:latin typeface="Lato" panose="020F0502020204030203" pitchFamily="34" charset="0"/>
              </a:defRPr>
            </a:lvl1pPr>
          </a:lstStyle>
          <a:p>
            <a:r>
              <a:rPr lang="en-US" sz="2000" b="1" dirty="0">
                <a:solidFill>
                  <a:srgbClr val="1CB5EA"/>
                </a:solidFill>
              </a:rPr>
              <a:t>Subtitle, Caption or 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3664046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reen BG 01">
    <p:bg>
      <p:bgPr>
        <a:solidFill>
          <a:srgbClr val="34B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AD48AE-50E2-ED4E-77AE-534CC156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" t="7810" r="-1" b="7604"/>
          <a:stretch/>
        </p:blipFill>
        <p:spPr>
          <a:xfrm>
            <a:off x="19048" y="-1"/>
            <a:ext cx="12172951" cy="685800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308D5B-A869-4D1E-AD0A-FF0215247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FDD4850-7B73-531D-747B-5156687B3F87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2F304D-300E-FAA6-B0E6-646DEC236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8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53E50B8-E84E-C9A9-C082-31D0DAF0A1E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02D10-765E-FDC4-579C-38B4F910E7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43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3BC1666-1E12-3528-4AEF-6908004DEA50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E89FB8-71C1-4A2B-D050-F8A436628E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4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Who am I - 1 speaker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D90D-B865-4280-88D8-3CF7902D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4BA1E76-9321-4258-9A98-FDD0D5451E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4176" y="2895600"/>
            <a:ext cx="6046592" cy="274796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3B5E9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3pPr>
            <a:lvl4pPr marL="1657350" indent="-285750">
              <a:buClr>
                <a:schemeClr val="accent5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4pPr>
            <a:lvl5pPr marL="21145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423995D-5992-414C-8598-5C7447464812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1412034" y="1792003"/>
            <a:ext cx="3780321" cy="3538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358A02B-C550-4227-A77A-A822316FB4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4176" y="1792003"/>
            <a:ext cx="6046592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76F7845-A611-4EDB-BF07-9F39EC79B1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4176" y="2290762"/>
            <a:ext cx="6046592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CEA24-65CA-E282-CB3C-C5D41F505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8926E85-DF06-83AB-A6F9-67EBBA68E09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123487E-F2E3-D637-E71D-28114697F9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68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C7D26B5-2B55-6D21-B82D-834C0EA70D77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09587-C25B-7566-01F0-C6EE436028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1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A046912-E857-22A8-A5D7-FD613EAA74E9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205BB-8E46-5816-01B7-ED886378C3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08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 Blue BG 02">
    <p:bg>
      <p:bgPr>
        <a:solidFill>
          <a:srgbClr val="30B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69268-953C-E2B5-4D58-8F1C1C325D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0D2FB74-7973-BC87-D3CB-82038F2743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5" y="29718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6E85701-8BE8-B1E5-DCAC-E80647327B9E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C6D26-3A3E-67DD-04DB-C477319162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0047" y="6383294"/>
            <a:ext cx="1304343" cy="1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48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urple B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673C1A6-DFC5-450C-BCFE-7D00CD5A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1C4E1C1-7F1F-4E2C-955C-DCB4B18310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91000"/>
            <a:ext cx="1217295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60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New Section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0EE2B0-D5BE-B707-A1E5-F959511B27CC}"/>
              </a:ext>
            </a:extLst>
          </p:cNvPr>
          <p:cNvSpPr txBox="1">
            <a:spLocks/>
          </p:cNvSpPr>
          <p:nvPr/>
        </p:nvSpPr>
        <p:spPr>
          <a:xfrm>
            <a:off x="9909309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9D7C9-137A-57CC-7E6F-66880BCE070C}"/>
              </a:ext>
            </a:extLst>
          </p:cNvPr>
          <p:cNvSpPr txBox="1"/>
          <p:nvPr/>
        </p:nvSpPr>
        <p:spPr>
          <a:xfrm>
            <a:off x="2257834" y="6374580"/>
            <a:ext cx="1175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| </a:t>
            </a:r>
            <a:r>
              <a:rPr lang="en-US" sz="14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6FFF5-1792-6331-787A-4B7AAA95AB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51" y="6380184"/>
            <a:ext cx="2012272" cy="2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2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d URL + Taglin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941CD8C9-496D-1909-968E-570A1F5D7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46724" y="2633871"/>
            <a:ext cx="6698552" cy="13808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6216E4-BBBA-B794-FCD4-76B330ED458F}"/>
              </a:ext>
            </a:extLst>
          </p:cNvPr>
          <p:cNvSpPr txBox="1"/>
          <p:nvPr userDrawn="1"/>
        </p:nvSpPr>
        <p:spPr>
          <a:xfrm>
            <a:off x="4719710" y="5379086"/>
            <a:ext cx="2752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@ContextureHIT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690CF5-AF87-AA23-714B-C04E46310239}"/>
              </a:ext>
            </a:extLst>
          </p:cNvPr>
          <p:cNvGrpSpPr/>
          <p:nvPr userDrawn="1"/>
        </p:nvGrpSpPr>
        <p:grpSpPr>
          <a:xfrm>
            <a:off x="5027203" y="4614608"/>
            <a:ext cx="2137594" cy="484364"/>
            <a:chOff x="4993647" y="4614608"/>
            <a:chExt cx="2137594" cy="4843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CD4A4C-14B5-4E7A-DAEC-0318213E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993647" y="4614608"/>
              <a:ext cx="484364" cy="4843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4D2F1A-B6B5-60B8-4D6E-476DB5BF31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5820262" y="4686776"/>
              <a:ext cx="484364" cy="34002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64F747-BBAA-0271-B5F1-73075BE38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6646877" y="4614608"/>
              <a:ext cx="484364" cy="48436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1712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 - 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0BA4003-53CB-4C7A-9B58-65EE85D2D8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78654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62A80BA-99B2-4E17-A7CF-712D14502C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0054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DA6AAF6-0503-4378-9DB3-B7134461D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0054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2F20C5B-486A-4EE7-B483-CF4A271219B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65168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3D766CA-0DE7-40AF-B9DC-3FDB50B39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6568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F917985-014E-4F19-9AE0-5B1EDB5E49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6568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7A47881-C036-4A81-B786-CBD3090E37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92141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C64EEB1-1F01-4C57-87EF-1987D27D35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3541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AB5E896-4575-43D8-B851-2BD260DE23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3541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5546D-81BC-055C-E876-5D031D23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A3E90-56CA-E094-95C3-03DA2781C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553B202-50C7-DEE7-28AB-10DBDA026E1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2B5E87A6-8C2A-03BE-4578-22949CA87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5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0BF792-9216-4DF3-9C16-DE002CB41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2" y="2039939"/>
            <a:ext cx="10548735" cy="415477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61BF99F-87F9-4F85-82EB-7AD418ABC4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2033" y="1233331"/>
            <a:ext cx="10548733" cy="3484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3B6F0-C23F-CC58-B86A-F1D65EDF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2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A53C90D-292C-6AAE-1B42-AE8831BAD2CF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A70E031-CF6A-67F1-E28C-79922C7C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2D504-C5E6-D7A5-DB2D-D6E29F976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9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re content - Bar -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0BF792-9216-4DF3-9C16-DE002CB41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4" y="1529862"/>
            <a:ext cx="10548734" cy="466484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1CB5EA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marL="0" lvl="0" indent="0">
              <a:lnSpc>
                <a:spcPct val="110000"/>
              </a:lnSpc>
              <a:buNone/>
            </a:pPr>
            <a:r>
              <a:rPr lang="en-US" sz="2400" b="1"/>
              <a:t>Click to edit Master text styles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US" sz="2400" b="1"/>
              <a:t>Second level</a:t>
            </a:r>
          </a:p>
          <a:p>
            <a:pPr marL="0" lvl="2" indent="0">
              <a:lnSpc>
                <a:spcPct val="110000"/>
              </a:lnSpc>
              <a:buNone/>
            </a:pPr>
            <a:r>
              <a:rPr lang="en-US" sz="2400" b="1"/>
              <a:t>Third level</a:t>
            </a:r>
          </a:p>
          <a:p>
            <a:pPr marL="0" lvl="3" indent="0">
              <a:lnSpc>
                <a:spcPct val="110000"/>
              </a:lnSpc>
              <a:buNone/>
            </a:pPr>
            <a:r>
              <a:rPr lang="en-US" sz="2400" b="1"/>
              <a:t>Fourth level</a:t>
            </a:r>
          </a:p>
          <a:p>
            <a:pPr marL="0" lvl="4" indent="0">
              <a:lnSpc>
                <a:spcPct val="110000"/>
              </a:lnSpc>
              <a:buNone/>
            </a:pPr>
            <a:r>
              <a:rPr lang="en-US" sz="2400" b="1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B8070-5D3A-E724-8867-BD04EF51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10191-2CEA-51BA-A8C5-35E4AD9DE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55" r="75270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95199F3-E2BE-B719-36F8-6F39DDBCD53B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E6879CB-D103-3075-BBEB-F1F95F5AD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10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 am I - 1 speaker - Squar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4D90D-B865-4280-88D8-3CF7902D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423995D-5992-414C-8598-5C7447464812}"/>
              </a:ext>
            </a:extLst>
          </p:cNvPr>
          <p:cNvSpPr>
            <a:spLocks noGrp="1"/>
          </p:cNvSpPr>
          <p:nvPr>
            <p:ph type="pic" sz="quarter" idx="4294967295" hasCustomPrompt="1"/>
          </p:nvPr>
        </p:nvSpPr>
        <p:spPr>
          <a:xfrm>
            <a:off x="1412034" y="1792003"/>
            <a:ext cx="3780321" cy="35388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358A02B-C550-4227-A77A-A822316FB4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14176" y="1792003"/>
            <a:ext cx="6046592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476F7845-A611-4EDB-BF07-9F39EC79B1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4176" y="2290762"/>
            <a:ext cx="6046592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8926E85-DF06-83AB-A6F9-67EBBA68E09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123487E-F2E3-D637-E71D-28114697F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60647-A792-663A-D092-7BE8CF4177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7ED9EEA-D9DF-2F1F-4CFE-481405A405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4176" y="2895600"/>
            <a:ext cx="6046592" cy="2747962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3B5E9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1pPr>
            <a:lvl2pPr marL="800100" indent="-3429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3pPr>
            <a:lvl4pPr marL="1657350" indent="-285750">
              <a:buClr>
                <a:schemeClr val="accent5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4pPr>
            <a:lvl5pPr marL="21145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800"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7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esenters - 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0BA4003-53CB-4C7A-9B58-65EE85D2D8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78654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62A80BA-99B2-4E17-A7CF-712D14502C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0054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DA6AAF6-0503-4378-9DB3-B7134461D2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0054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2F20C5B-486A-4EE7-B483-CF4A271219B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65168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3D766CA-0DE7-40AF-B9DC-3FDB50B39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6568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F917985-014E-4F19-9AE0-5B1EDB5E49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36568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27A47881-C036-4A81-B786-CBD3090E37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692141" y="1946352"/>
            <a:ext cx="2514600" cy="25146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Click to insert picture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C64EEB1-1F01-4C57-87EF-1987D27D35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63541" y="4769781"/>
            <a:ext cx="3124200" cy="498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4A2A7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AB5E896-4575-43D8-B851-2BD260DE23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63541" y="5268540"/>
            <a:ext cx="3124200" cy="438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B4D84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75546D-81BC-055C-E876-5D031D23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4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553B202-50C7-DEE7-28AB-10DBDA026E13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2B5E87A6-8C2A-03BE-4578-22949CA87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6F3C1-C0D9-FC5F-F623-578958E33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61BF99F-87F9-4F85-82EB-7AD418ABC4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2033" y="1233331"/>
            <a:ext cx="10548733" cy="3484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1">
                <a:solidFill>
                  <a:srgbClr val="23B5E9"/>
                </a:solidFill>
              </a:defRPr>
            </a:lvl1pPr>
          </a:lstStyle>
          <a:p>
            <a:pPr lvl="0"/>
            <a:r>
              <a:rPr lang="en-US" dirty="0"/>
              <a:t>Subtitle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3B6F0-C23F-CC58-B86A-F1D65EDF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4" y="93140"/>
            <a:ext cx="10548732" cy="98314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A2B75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A53C90D-292C-6AAE-1B42-AE8831BAD2CF}"/>
              </a:ext>
            </a:extLst>
          </p:cNvPr>
          <p:cNvSpPr txBox="1">
            <a:spLocks/>
          </p:cNvSpPr>
          <p:nvPr userDrawn="1"/>
        </p:nvSpPr>
        <p:spPr>
          <a:xfrm>
            <a:off x="10135277" y="6248400"/>
            <a:ext cx="1825491" cy="4545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23B5E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3A9A9D-B425-1040-8BF1-344BCEA5F2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A70E031-CF6A-67F1-E28C-79922C7C0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044" y="6383294"/>
            <a:ext cx="1304349" cy="18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2D504-C5E6-D7A5-DB2D-D6E29F976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62" r="46562"/>
          <a:stretch/>
        </p:blipFill>
        <p:spPr>
          <a:xfrm>
            <a:off x="0" y="0"/>
            <a:ext cx="838201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E4EA57F-282C-C85E-957E-408EAA7A7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2032" y="2039939"/>
            <a:ext cx="10548735" cy="415477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rgbClr val="1CB5EA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  <a:lvl2pPr marL="800100" indent="-342900">
              <a:lnSpc>
                <a:spcPct val="100000"/>
              </a:lnSpc>
              <a:buClr>
                <a:schemeClr val="accent3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2pPr>
            <a:lvl3pPr marL="1257300" indent="-342900">
              <a:lnSpc>
                <a:spcPct val="100000"/>
              </a:lnSpc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accent5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accent4"/>
              </a:buClr>
              <a:buSzPct val="110000"/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4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412E2D-D7AB-499B-8FE7-1E474447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95C34-8CD6-4901-966A-A0AD1B20B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97F-3D3E-46E1-A3FE-30CECB5C6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8DAC3-F13D-47D3-A374-2CD5EF26FB53}" type="datetimeFigureOut">
              <a:rPr lang="en-US" smtClean="0"/>
              <a:t>1/29/24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9AC9-0AB4-4BDF-9693-AACBB93D4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295F7-829F-48E1-A70F-13261F31F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9FCF-E7E5-4B43-945A-1BD000ED3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45" r:id="rId3"/>
    <p:sldLayoutId id="2147483703" r:id="rId4"/>
    <p:sldLayoutId id="2147483704" r:id="rId5"/>
    <p:sldLayoutId id="2147483706" r:id="rId6"/>
    <p:sldLayoutId id="2147483744" r:id="rId7"/>
    <p:sldLayoutId id="2147483743" r:id="rId8"/>
    <p:sldLayoutId id="2147483741" r:id="rId9"/>
    <p:sldLayoutId id="2147483742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40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9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9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2B75"/>
          </a:solidFill>
          <a:latin typeface="Poppins SemiBold" panose="00000700000000000000" pitchFamily="2" charset="0"/>
          <a:ea typeface="+mj-ea"/>
          <a:cs typeface="Poppins SemiBold" panose="000007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3B5E9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3B5E9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2D975-DDB2-24D5-C10D-D7C0B50FB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C1304-A2EB-0301-CDEE-0E695193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DACF3B-593B-3C72-21F8-3D255527A6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5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DC5513-9A9F-28FF-64F0-9859F8513D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96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0079A6-9D6C-1A76-4A55-2EC3D352A2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F5B21-5A61-41CD-EFC8-EAF722E68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AD08B0-56A9-6C96-F165-3FAD058E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84E00-1D87-ACE8-7B8D-050B548DCE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5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8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BD60-D23E-49BC-B5D9-CF860222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4A2A76"/>
                </a:solidFill>
              </a:rPr>
              <a:t>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382EE4-4242-5E31-5682-E58142334AFB}"/>
              </a:ext>
            </a:extLst>
          </p:cNvPr>
          <p:cNvSpPr/>
          <p:nvPr/>
        </p:nvSpPr>
        <p:spPr>
          <a:xfrm>
            <a:off x="1137885" y="1005432"/>
            <a:ext cx="10509975" cy="22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ext Placeholder 2">
            <a:extLst>
              <a:ext uri="{FF2B5EF4-FFF2-40B4-BE49-F238E27FC236}">
                <a16:creationId xmlns:a16="http://schemas.microsoft.com/office/drawing/2014/main" id="{26D7020B-32D5-0EB5-7CBE-5DB4D924B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04490"/>
              </p:ext>
            </p:extLst>
          </p:nvPr>
        </p:nvGraphicFramePr>
        <p:xfrm>
          <a:off x="1412034" y="1376343"/>
          <a:ext cx="8414091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401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6550-FB1C-B96D-82E2-AB0D8CD6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1BDD9-7A83-79CA-7030-65F90F6272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424B67-EDEE-7D56-D9D7-57A5DCAADC39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412034" y="1825625"/>
            <a:ext cx="4260633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E41E45-D285-F4BF-6994-554C8BFE2A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4B515A-A20D-00F9-F4D5-B82FF850C5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3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DC456-24F1-E637-5BBF-BD5A088C7D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13BA-B3F6-944C-7058-5B234CBEDE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9E30E6-CE8C-1CFB-F710-344AC9A8C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CACF97A-3A4F-3EDF-FB7E-BD6A70A87E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752318"/>
              </p:ext>
            </p:extLst>
          </p:nvPr>
        </p:nvGraphicFramePr>
        <p:xfrm>
          <a:off x="5184512" y="1267738"/>
          <a:ext cx="5334000" cy="542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862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C7A3DE-C44E-C677-485E-C04BF537FC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61FF1B-FD96-8F57-A7CB-07225323FD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20C0F77-08DC-F2C0-0963-1703185045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7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3E38C-044E-C368-CB11-720CCD23D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3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F467B3-DC2C-7717-00A1-05F012E61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856F6-115F-7A9E-42D7-F312689DA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A412AE-B450-7089-79B7-C560E7B8C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01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BDA26D-3990-ED2A-4E75-FDB54F14F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D0DDB-6809-CDD8-5D7C-E8812ECFE9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930D94-4583-570F-44A7-F484540C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0547626-3D1D-51C8-58F9-61B8522169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07596"/>
              </p:ext>
            </p:extLst>
          </p:nvPr>
        </p:nvGraphicFramePr>
        <p:xfrm>
          <a:off x="5080517" y="1450911"/>
          <a:ext cx="557212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537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3CBFC9-ABA3-88FB-A06F-556CAE7B0B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3CEABF9-8180-030C-4559-36010E4D0F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7199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xture-PPT-Theme2023">
  <a:themeElements>
    <a:clrScheme name="Contexture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2A76"/>
      </a:accent1>
      <a:accent2>
        <a:srgbClr val="1CB4E9"/>
      </a:accent2>
      <a:accent3>
        <a:srgbClr val="B4D840"/>
      </a:accent3>
      <a:accent4>
        <a:srgbClr val="2BB24E"/>
      </a:accent4>
      <a:accent5>
        <a:srgbClr val="FF8930"/>
      </a:accent5>
      <a:accent6>
        <a:srgbClr val="F0F2F3"/>
      </a:accent6>
      <a:hlink>
        <a:srgbClr val="1BB4E9"/>
      </a:hlink>
      <a:folHlink>
        <a:srgbClr val="4A2A7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EDB5AC-22BF-BC4D-9D9A-AB36BB3710B3}" vid="{8A3205E0-C8C2-CF4B-B9F5-0604A9598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Contexture-PPT-Theme2023</Template>
  <TotalTime>11</TotalTime>
  <Words>10</Words>
  <Application>Microsoft Macintosh PowerPoint</Application>
  <PresentationFormat>Widescreen</PresentationFormat>
  <Paragraphs>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Lato</vt:lpstr>
      <vt:lpstr>Poppins</vt:lpstr>
      <vt:lpstr>Poppins SemiBold</vt:lpstr>
      <vt:lpstr>Wingdings</vt:lpstr>
      <vt:lpstr>Contexture-PPT-Theme2023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Gural</dc:creator>
  <cp:lastModifiedBy>Brent Gural</cp:lastModifiedBy>
  <cp:revision>4</cp:revision>
  <dcterms:created xsi:type="dcterms:W3CDTF">2024-01-26T16:38:34Z</dcterms:created>
  <dcterms:modified xsi:type="dcterms:W3CDTF">2024-01-29T21:35:17Z</dcterms:modified>
</cp:coreProperties>
</file>