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14"/>
  </p:notesMasterIdLst>
  <p:sldIdLst>
    <p:sldId id="257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7" r:id="rId12"/>
    <p:sldId id="4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6"/>
    <p:restoredTop sz="96327"/>
  </p:normalViewPr>
  <p:slideViewPr>
    <p:cSldViewPr snapToGrid="0">
      <p:cViewPr varScale="1">
        <p:scale>
          <a:sx n="152" d="100"/>
          <a:sy n="152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B5EA"/>
            </a:solidFill>
          </c:spPr>
          <c:dPt>
            <c:idx val="0"/>
            <c:bubble3D val="0"/>
            <c:spPr>
              <a:solidFill>
                <a:srgbClr val="4A2A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6-4EC1-B5C2-760F54479134}"/>
              </c:ext>
            </c:extLst>
          </c:dPt>
          <c:dPt>
            <c:idx val="1"/>
            <c:bubble3D val="0"/>
            <c:spPr>
              <a:solidFill>
                <a:srgbClr val="1CB5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26-4EC1-B5C2-760F54479134}"/>
              </c:ext>
            </c:extLst>
          </c:dPt>
          <c:dPt>
            <c:idx val="2"/>
            <c:bubble3D val="0"/>
            <c:spPr>
              <a:solidFill>
                <a:srgbClr val="B4D8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26-4EC1-B5C2-760F54479134}"/>
              </c:ext>
            </c:extLst>
          </c:dPt>
          <c:dPt>
            <c:idx val="3"/>
            <c:bubble3D val="0"/>
            <c:spPr>
              <a:solidFill>
                <a:srgbClr val="FF89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26-4EC1-B5C2-760F5447913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26-4EC1-B5C2-760F54479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A2A7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6-4180-B436-A57566610F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4D84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6-4180-B436-A57566610F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946-4180-B436-A5756661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0224896"/>
        <c:axId val="2120227808"/>
      </c:barChart>
      <c:catAx>
        <c:axId val="21202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227808"/>
        <c:crosses val="autoZero"/>
        <c:auto val="1"/>
        <c:lblAlgn val="ctr"/>
        <c:lblOffset val="100"/>
        <c:noMultiLvlLbl val="0"/>
      </c:catAx>
      <c:valAx>
        <c:axId val="212022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22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B5EA"/>
            </a:solidFill>
          </c:spPr>
          <c:dPt>
            <c:idx val="0"/>
            <c:bubble3D val="0"/>
            <c:spPr>
              <a:solidFill>
                <a:srgbClr val="4A2A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7-4B47-B190-3CB1C869A7FD}"/>
              </c:ext>
            </c:extLst>
          </c:dPt>
          <c:dPt>
            <c:idx val="1"/>
            <c:bubble3D val="0"/>
            <c:spPr>
              <a:solidFill>
                <a:srgbClr val="1CB5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7-4B47-B190-3CB1C869A7FD}"/>
              </c:ext>
            </c:extLst>
          </c:dPt>
          <c:dPt>
            <c:idx val="2"/>
            <c:bubble3D val="0"/>
            <c:spPr>
              <a:solidFill>
                <a:srgbClr val="B4D8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A7-4B47-B190-3CB1C869A7FD}"/>
              </c:ext>
            </c:extLst>
          </c:dPt>
          <c:dPt>
            <c:idx val="3"/>
            <c:bubble3D val="0"/>
            <c:spPr>
              <a:solidFill>
                <a:srgbClr val="FF89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A7-4B47-B190-3CB1C869A7F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A7-4B47-B190-3CB1C869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A2A7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3-2E4B-824A-F4CADD653E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4D84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3-2E4B-824A-F4CADD653E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613-2E4B-824A-F4CADD653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0224896"/>
        <c:axId val="2120227808"/>
      </c:barChart>
      <c:catAx>
        <c:axId val="21202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227808"/>
        <c:crosses val="autoZero"/>
        <c:auto val="1"/>
        <c:lblAlgn val="ctr"/>
        <c:lblOffset val="100"/>
        <c:noMultiLvlLbl val="0"/>
      </c:catAx>
      <c:valAx>
        <c:axId val="212022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22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5F930-0320-4454-B947-7259DD5B05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53E3BF10-3850-4669-BA2F-490C2E1956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latin typeface="Lato" panose="020F0502020204030203" pitchFamily="34" charset="0"/>
            </a:rPr>
            <a:t>Section Title</a:t>
          </a:r>
        </a:p>
      </dgm:t>
    </dgm:pt>
    <dgm:pt modelId="{7DF16F86-7B9D-45DC-9288-E8172F188A0C}" type="parTrans" cxnId="{BB6E690D-B08D-432E-B25F-D574B9E86E28}">
      <dgm:prSet/>
      <dgm:spPr/>
      <dgm:t>
        <a:bodyPr/>
        <a:lstStyle/>
        <a:p>
          <a:endParaRPr lang="en-US"/>
        </a:p>
      </dgm:t>
    </dgm:pt>
    <dgm:pt modelId="{FC3AEBF1-A061-47EB-BEBD-41D46D87B4C1}" type="sibTrans" cxnId="{BB6E690D-B08D-432E-B25F-D574B9E86E28}">
      <dgm:prSet/>
      <dgm:spPr/>
      <dgm:t>
        <a:bodyPr/>
        <a:lstStyle/>
        <a:p>
          <a:endParaRPr lang="en-US"/>
        </a:p>
      </dgm:t>
    </dgm:pt>
    <dgm:pt modelId="{115E5EC8-1A52-4D7D-8536-77FD46A4D8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latin typeface="Lato" panose="020F0502020204030203" pitchFamily="34" charset="0"/>
            </a:rPr>
            <a:t>Section Title</a:t>
          </a:r>
        </a:p>
      </dgm:t>
    </dgm:pt>
    <dgm:pt modelId="{A498EDA9-3FB5-4AB3-AFE6-815E26BAE2C5}" type="parTrans" cxnId="{E9A65444-1A87-458A-A4A3-29145000C073}">
      <dgm:prSet/>
      <dgm:spPr/>
      <dgm:t>
        <a:bodyPr/>
        <a:lstStyle/>
        <a:p>
          <a:endParaRPr lang="en-US"/>
        </a:p>
      </dgm:t>
    </dgm:pt>
    <dgm:pt modelId="{7043FFEB-9094-445D-91D5-3D896255F3CC}" type="sibTrans" cxnId="{E9A65444-1A87-458A-A4A3-29145000C073}">
      <dgm:prSet/>
      <dgm:spPr/>
      <dgm:t>
        <a:bodyPr/>
        <a:lstStyle/>
        <a:p>
          <a:endParaRPr lang="en-US"/>
        </a:p>
      </dgm:t>
    </dgm:pt>
    <dgm:pt modelId="{63978724-64F9-4322-915A-DCBE78869C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latin typeface="Lato" panose="020F0502020204030203" pitchFamily="34" charset="0"/>
            </a:rPr>
            <a:t>Section Title</a:t>
          </a:r>
        </a:p>
      </dgm:t>
    </dgm:pt>
    <dgm:pt modelId="{EEBF57F6-688C-4CEB-A17A-6230CEDB3C2F}" type="parTrans" cxnId="{3068C448-EC5D-4124-9651-CFE577C7FA85}">
      <dgm:prSet/>
      <dgm:spPr/>
      <dgm:t>
        <a:bodyPr/>
        <a:lstStyle/>
        <a:p>
          <a:endParaRPr lang="en-US"/>
        </a:p>
      </dgm:t>
    </dgm:pt>
    <dgm:pt modelId="{976A3DBB-4B26-404C-8960-F4C608C5AE28}" type="sibTrans" cxnId="{3068C448-EC5D-4124-9651-CFE577C7FA85}">
      <dgm:prSet/>
      <dgm:spPr/>
      <dgm:t>
        <a:bodyPr/>
        <a:lstStyle/>
        <a:p>
          <a:endParaRPr lang="en-US"/>
        </a:p>
      </dgm:t>
    </dgm:pt>
    <dgm:pt modelId="{7C91B023-239D-4F69-8201-05B01212EE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latin typeface="Lato" panose="020F0502020204030203" pitchFamily="34" charset="0"/>
            </a:rPr>
            <a:t>Section Title</a:t>
          </a:r>
        </a:p>
      </dgm:t>
    </dgm:pt>
    <dgm:pt modelId="{F1EF7121-F9C1-4DD7-BEE4-17E0D4963EB4}" type="parTrans" cxnId="{31FF2087-D2C6-413A-A8A5-CD198713B8CE}">
      <dgm:prSet/>
      <dgm:spPr/>
      <dgm:t>
        <a:bodyPr/>
        <a:lstStyle/>
        <a:p>
          <a:endParaRPr lang="en-US"/>
        </a:p>
      </dgm:t>
    </dgm:pt>
    <dgm:pt modelId="{FE348940-BC7B-43A0-AB73-6B91B65D5735}" type="sibTrans" cxnId="{31FF2087-D2C6-413A-A8A5-CD198713B8CE}">
      <dgm:prSet/>
      <dgm:spPr/>
      <dgm:t>
        <a:bodyPr/>
        <a:lstStyle/>
        <a:p>
          <a:endParaRPr lang="en-US"/>
        </a:p>
      </dgm:t>
    </dgm:pt>
    <dgm:pt modelId="{E8CF6EF8-F269-4FB9-B08A-CDC1DFA48E96}" type="pres">
      <dgm:prSet presAssocID="{85F5F930-0320-4454-B947-7259DD5B0510}" presName="root" presStyleCnt="0">
        <dgm:presLayoutVars>
          <dgm:dir/>
          <dgm:resizeHandles val="exact"/>
        </dgm:presLayoutVars>
      </dgm:prSet>
      <dgm:spPr/>
    </dgm:pt>
    <dgm:pt modelId="{ED9F5574-D0A9-41CC-B14C-A410BEF66FAE}" type="pres">
      <dgm:prSet presAssocID="{53E3BF10-3850-4669-BA2F-490C2E1956C7}" presName="compNode" presStyleCnt="0"/>
      <dgm:spPr/>
    </dgm:pt>
    <dgm:pt modelId="{00B23A3F-C611-497F-9337-3D087462B4CB}" type="pres">
      <dgm:prSet presAssocID="{53E3BF10-3850-4669-BA2F-490C2E1956C7}" presName="bgRect" presStyleLbl="bgShp" presStyleIdx="0" presStyleCnt="4"/>
      <dgm:spPr>
        <a:solidFill>
          <a:srgbClr val="1CB5EA"/>
        </a:solidFill>
      </dgm:spPr>
    </dgm:pt>
    <dgm:pt modelId="{99017110-DA65-46E4-A364-B6A91E33AF03}" type="pres">
      <dgm:prSet presAssocID="{53E3BF10-3850-4669-BA2F-490C2E1956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CAFDA586-1776-484C-903A-D0EBE0AAB7FA}" type="pres">
      <dgm:prSet presAssocID="{53E3BF10-3850-4669-BA2F-490C2E1956C7}" presName="spaceRect" presStyleCnt="0"/>
      <dgm:spPr/>
    </dgm:pt>
    <dgm:pt modelId="{9D30025A-1981-484E-9548-E398C27FC8DC}" type="pres">
      <dgm:prSet presAssocID="{53E3BF10-3850-4669-BA2F-490C2E1956C7}" presName="parTx" presStyleLbl="revTx" presStyleIdx="0" presStyleCnt="4">
        <dgm:presLayoutVars>
          <dgm:chMax val="0"/>
          <dgm:chPref val="0"/>
        </dgm:presLayoutVars>
      </dgm:prSet>
      <dgm:spPr/>
    </dgm:pt>
    <dgm:pt modelId="{5457CEF7-B475-456C-9709-8824D7C25B0B}" type="pres">
      <dgm:prSet presAssocID="{FC3AEBF1-A061-47EB-BEBD-41D46D87B4C1}" presName="sibTrans" presStyleCnt="0"/>
      <dgm:spPr/>
    </dgm:pt>
    <dgm:pt modelId="{031F5319-FC74-4C9B-9870-9DB145AEFE8B}" type="pres">
      <dgm:prSet presAssocID="{115E5EC8-1A52-4D7D-8536-77FD46A4D82F}" presName="compNode" presStyleCnt="0"/>
      <dgm:spPr/>
    </dgm:pt>
    <dgm:pt modelId="{79EB21B1-2DFB-4596-BCFE-DA006050F68C}" type="pres">
      <dgm:prSet presAssocID="{115E5EC8-1A52-4D7D-8536-77FD46A4D82F}" presName="bgRect" presStyleLbl="bgShp" presStyleIdx="1" presStyleCnt="4"/>
      <dgm:spPr>
        <a:solidFill>
          <a:schemeClr val="accent3"/>
        </a:solidFill>
      </dgm:spPr>
    </dgm:pt>
    <dgm:pt modelId="{989BBA15-0DE3-4C02-A572-A6B52F929DBC}" type="pres">
      <dgm:prSet presAssocID="{115E5EC8-1A52-4D7D-8536-77FD46A4D8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5B700BE7-2B6E-4292-B648-7D2F31B76213}" type="pres">
      <dgm:prSet presAssocID="{115E5EC8-1A52-4D7D-8536-77FD46A4D82F}" presName="spaceRect" presStyleCnt="0"/>
      <dgm:spPr/>
    </dgm:pt>
    <dgm:pt modelId="{F15108B1-F5E2-42B9-BDF6-BA952062F262}" type="pres">
      <dgm:prSet presAssocID="{115E5EC8-1A52-4D7D-8536-77FD46A4D82F}" presName="parTx" presStyleLbl="revTx" presStyleIdx="1" presStyleCnt="4">
        <dgm:presLayoutVars>
          <dgm:chMax val="0"/>
          <dgm:chPref val="0"/>
        </dgm:presLayoutVars>
      </dgm:prSet>
      <dgm:spPr/>
    </dgm:pt>
    <dgm:pt modelId="{BEE6E27A-F257-4C8C-A15D-8F415AAF844A}" type="pres">
      <dgm:prSet presAssocID="{7043FFEB-9094-445D-91D5-3D896255F3CC}" presName="sibTrans" presStyleCnt="0"/>
      <dgm:spPr/>
    </dgm:pt>
    <dgm:pt modelId="{7F25DAF0-CAF2-4295-9F10-B1C7C224CC0B}" type="pres">
      <dgm:prSet presAssocID="{63978724-64F9-4322-915A-DCBE78869CA4}" presName="compNode" presStyleCnt="0"/>
      <dgm:spPr/>
    </dgm:pt>
    <dgm:pt modelId="{04474386-5E8B-400E-8021-071C6EB46317}" type="pres">
      <dgm:prSet presAssocID="{63978724-64F9-4322-915A-DCBE78869CA4}" presName="bgRect" presStyleLbl="bgShp" presStyleIdx="2" presStyleCnt="4"/>
      <dgm:spPr>
        <a:solidFill>
          <a:schemeClr val="accent1"/>
        </a:solidFill>
      </dgm:spPr>
    </dgm:pt>
    <dgm:pt modelId="{32FFCBBE-19AD-43B1-83D0-18E522B6F7C0}" type="pres">
      <dgm:prSet presAssocID="{63978724-64F9-4322-915A-DCBE78869CA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1375A7C7-4470-4602-B5E8-31B3E03631F1}" type="pres">
      <dgm:prSet presAssocID="{63978724-64F9-4322-915A-DCBE78869CA4}" presName="spaceRect" presStyleCnt="0"/>
      <dgm:spPr/>
    </dgm:pt>
    <dgm:pt modelId="{0968A2EA-5435-48EC-9AEE-2054061E0B09}" type="pres">
      <dgm:prSet presAssocID="{63978724-64F9-4322-915A-DCBE78869CA4}" presName="parTx" presStyleLbl="revTx" presStyleIdx="2" presStyleCnt="4">
        <dgm:presLayoutVars>
          <dgm:chMax val="0"/>
          <dgm:chPref val="0"/>
        </dgm:presLayoutVars>
      </dgm:prSet>
      <dgm:spPr/>
    </dgm:pt>
    <dgm:pt modelId="{1987F63C-78B3-4DA4-B0C1-F49550F21BA4}" type="pres">
      <dgm:prSet presAssocID="{976A3DBB-4B26-404C-8960-F4C608C5AE28}" presName="sibTrans" presStyleCnt="0"/>
      <dgm:spPr/>
    </dgm:pt>
    <dgm:pt modelId="{428F828C-B100-4871-BEF5-07333A0FBEC3}" type="pres">
      <dgm:prSet presAssocID="{7C91B023-239D-4F69-8201-05B01212EE85}" presName="compNode" presStyleCnt="0"/>
      <dgm:spPr/>
    </dgm:pt>
    <dgm:pt modelId="{36719F2C-B9E9-4BCF-B359-FAE047177829}" type="pres">
      <dgm:prSet presAssocID="{7C91B023-239D-4F69-8201-05B01212EE85}" presName="bgRect" presStyleLbl="bgShp" presStyleIdx="3" presStyleCnt="4"/>
      <dgm:spPr>
        <a:solidFill>
          <a:schemeClr val="accent5"/>
        </a:solidFill>
      </dgm:spPr>
    </dgm:pt>
    <dgm:pt modelId="{6B5B8D53-6764-46A7-9396-B5F286D2F09A}" type="pres">
      <dgm:prSet presAssocID="{7C91B023-239D-4F69-8201-05B01212EE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6E875850-4ECB-4FEF-8ABB-4C5844BCACB6}" type="pres">
      <dgm:prSet presAssocID="{7C91B023-239D-4F69-8201-05B01212EE85}" presName="spaceRect" presStyleCnt="0"/>
      <dgm:spPr/>
    </dgm:pt>
    <dgm:pt modelId="{7EBC250C-7F55-416F-B456-6476D132ED22}" type="pres">
      <dgm:prSet presAssocID="{7C91B023-239D-4F69-8201-05B01212EE8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B6E690D-B08D-432E-B25F-D574B9E86E28}" srcId="{85F5F930-0320-4454-B947-7259DD5B0510}" destId="{53E3BF10-3850-4669-BA2F-490C2E1956C7}" srcOrd="0" destOrd="0" parTransId="{7DF16F86-7B9D-45DC-9288-E8172F188A0C}" sibTransId="{FC3AEBF1-A061-47EB-BEBD-41D46D87B4C1}"/>
    <dgm:cxn modelId="{1DBD323F-A9A5-489B-9E56-A2F30599A646}" type="presOf" srcId="{53E3BF10-3850-4669-BA2F-490C2E1956C7}" destId="{9D30025A-1981-484E-9548-E398C27FC8DC}" srcOrd="0" destOrd="0" presId="urn:microsoft.com/office/officeart/2018/2/layout/IconVerticalSolidList"/>
    <dgm:cxn modelId="{E9A65444-1A87-458A-A4A3-29145000C073}" srcId="{85F5F930-0320-4454-B947-7259DD5B0510}" destId="{115E5EC8-1A52-4D7D-8536-77FD46A4D82F}" srcOrd="1" destOrd="0" parTransId="{A498EDA9-3FB5-4AB3-AFE6-815E26BAE2C5}" sibTransId="{7043FFEB-9094-445D-91D5-3D896255F3CC}"/>
    <dgm:cxn modelId="{3068C448-EC5D-4124-9651-CFE577C7FA85}" srcId="{85F5F930-0320-4454-B947-7259DD5B0510}" destId="{63978724-64F9-4322-915A-DCBE78869CA4}" srcOrd="2" destOrd="0" parTransId="{EEBF57F6-688C-4CEB-A17A-6230CEDB3C2F}" sibTransId="{976A3DBB-4B26-404C-8960-F4C608C5AE28}"/>
    <dgm:cxn modelId="{31FF2087-D2C6-413A-A8A5-CD198713B8CE}" srcId="{85F5F930-0320-4454-B947-7259DD5B0510}" destId="{7C91B023-239D-4F69-8201-05B01212EE85}" srcOrd="3" destOrd="0" parTransId="{F1EF7121-F9C1-4DD7-BEE4-17E0D4963EB4}" sibTransId="{FE348940-BC7B-43A0-AB73-6B91B65D5735}"/>
    <dgm:cxn modelId="{EBD3D797-BF9D-43F9-8897-67F5375C08EF}" type="presOf" srcId="{7C91B023-239D-4F69-8201-05B01212EE85}" destId="{7EBC250C-7F55-416F-B456-6476D132ED22}" srcOrd="0" destOrd="0" presId="urn:microsoft.com/office/officeart/2018/2/layout/IconVerticalSolidList"/>
    <dgm:cxn modelId="{539701A5-F783-4E67-AD1B-5C069C3A7913}" type="presOf" srcId="{63978724-64F9-4322-915A-DCBE78869CA4}" destId="{0968A2EA-5435-48EC-9AEE-2054061E0B09}" srcOrd="0" destOrd="0" presId="urn:microsoft.com/office/officeart/2018/2/layout/IconVerticalSolidList"/>
    <dgm:cxn modelId="{E3F23CE7-1985-416B-B1B7-C6DB84CA7D6B}" type="presOf" srcId="{85F5F930-0320-4454-B947-7259DD5B0510}" destId="{E8CF6EF8-F269-4FB9-B08A-CDC1DFA48E96}" srcOrd="0" destOrd="0" presId="urn:microsoft.com/office/officeart/2018/2/layout/IconVerticalSolidList"/>
    <dgm:cxn modelId="{91B401FC-88C0-448D-B625-FBBADE63BE07}" type="presOf" srcId="{115E5EC8-1A52-4D7D-8536-77FD46A4D82F}" destId="{F15108B1-F5E2-42B9-BDF6-BA952062F262}" srcOrd="0" destOrd="0" presId="urn:microsoft.com/office/officeart/2018/2/layout/IconVerticalSolidList"/>
    <dgm:cxn modelId="{EB31B30C-5141-4D8A-9A99-2E65022C5E9D}" type="presParOf" srcId="{E8CF6EF8-F269-4FB9-B08A-CDC1DFA48E96}" destId="{ED9F5574-D0A9-41CC-B14C-A410BEF66FAE}" srcOrd="0" destOrd="0" presId="urn:microsoft.com/office/officeart/2018/2/layout/IconVerticalSolidList"/>
    <dgm:cxn modelId="{27AFD251-8B4F-4162-83AB-A2ACC216D4E1}" type="presParOf" srcId="{ED9F5574-D0A9-41CC-B14C-A410BEF66FAE}" destId="{00B23A3F-C611-497F-9337-3D087462B4CB}" srcOrd="0" destOrd="0" presId="urn:microsoft.com/office/officeart/2018/2/layout/IconVerticalSolidList"/>
    <dgm:cxn modelId="{22939825-AFE0-4FA4-9C83-B52659F642A0}" type="presParOf" srcId="{ED9F5574-D0A9-41CC-B14C-A410BEF66FAE}" destId="{99017110-DA65-46E4-A364-B6A91E33AF03}" srcOrd="1" destOrd="0" presId="urn:microsoft.com/office/officeart/2018/2/layout/IconVerticalSolidList"/>
    <dgm:cxn modelId="{D15848E9-EC02-44A5-A5A2-E00965716B83}" type="presParOf" srcId="{ED9F5574-D0A9-41CC-B14C-A410BEF66FAE}" destId="{CAFDA586-1776-484C-903A-D0EBE0AAB7FA}" srcOrd="2" destOrd="0" presId="urn:microsoft.com/office/officeart/2018/2/layout/IconVerticalSolidList"/>
    <dgm:cxn modelId="{5256DB78-50C0-4E89-B4B9-3ABB322CE6EE}" type="presParOf" srcId="{ED9F5574-D0A9-41CC-B14C-A410BEF66FAE}" destId="{9D30025A-1981-484E-9548-E398C27FC8DC}" srcOrd="3" destOrd="0" presId="urn:microsoft.com/office/officeart/2018/2/layout/IconVerticalSolidList"/>
    <dgm:cxn modelId="{966E022B-7EE4-420A-89AD-516B80EDB1BC}" type="presParOf" srcId="{E8CF6EF8-F269-4FB9-B08A-CDC1DFA48E96}" destId="{5457CEF7-B475-456C-9709-8824D7C25B0B}" srcOrd="1" destOrd="0" presId="urn:microsoft.com/office/officeart/2018/2/layout/IconVerticalSolidList"/>
    <dgm:cxn modelId="{ED8BD4D5-3AD9-4A8E-B4B0-9BEDF180C11C}" type="presParOf" srcId="{E8CF6EF8-F269-4FB9-B08A-CDC1DFA48E96}" destId="{031F5319-FC74-4C9B-9870-9DB145AEFE8B}" srcOrd="2" destOrd="0" presId="urn:microsoft.com/office/officeart/2018/2/layout/IconVerticalSolidList"/>
    <dgm:cxn modelId="{6FB70294-9FF7-46D5-8AB5-031002F8814F}" type="presParOf" srcId="{031F5319-FC74-4C9B-9870-9DB145AEFE8B}" destId="{79EB21B1-2DFB-4596-BCFE-DA006050F68C}" srcOrd="0" destOrd="0" presId="urn:microsoft.com/office/officeart/2018/2/layout/IconVerticalSolidList"/>
    <dgm:cxn modelId="{DD352331-8C9A-44C0-8054-2D8E9E855A69}" type="presParOf" srcId="{031F5319-FC74-4C9B-9870-9DB145AEFE8B}" destId="{989BBA15-0DE3-4C02-A572-A6B52F929DBC}" srcOrd="1" destOrd="0" presId="urn:microsoft.com/office/officeart/2018/2/layout/IconVerticalSolidList"/>
    <dgm:cxn modelId="{7D496373-EEE2-4585-BED7-C4E99A6E4329}" type="presParOf" srcId="{031F5319-FC74-4C9B-9870-9DB145AEFE8B}" destId="{5B700BE7-2B6E-4292-B648-7D2F31B76213}" srcOrd="2" destOrd="0" presId="urn:microsoft.com/office/officeart/2018/2/layout/IconVerticalSolidList"/>
    <dgm:cxn modelId="{B172CAEB-7546-450B-88ED-5441EF63E354}" type="presParOf" srcId="{031F5319-FC74-4C9B-9870-9DB145AEFE8B}" destId="{F15108B1-F5E2-42B9-BDF6-BA952062F262}" srcOrd="3" destOrd="0" presId="urn:microsoft.com/office/officeart/2018/2/layout/IconVerticalSolidList"/>
    <dgm:cxn modelId="{4FF54D4D-B495-4910-9952-60FAFB93EDD8}" type="presParOf" srcId="{E8CF6EF8-F269-4FB9-B08A-CDC1DFA48E96}" destId="{BEE6E27A-F257-4C8C-A15D-8F415AAF844A}" srcOrd="3" destOrd="0" presId="urn:microsoft.com/office/officeart/2018/2/layout/IconVerticalSolidList"/>
    <dgm:cxn modelId="{1F9F3ED7-20B3-4B07-ADB4-542D575D309A}" type="presParOf" srcId="{E8CF6EF8-F269-4FB9-B08A-CDC1DFA48E96}" destId="{7F25DAF0-CAF2-4295-9F10-B1C7C224CC0B}" srcOrd="4" destOrd="0" presId="urn:microsoft.com/office/officeart/2018/2/layout/IconVerticalSolidList"/>
    <dgm:cxn modelId="{A660598A-1706-414A-B52B-22E6E7E848B3}" type="presParOf" srcId="{7F25DAF0-CAF2-4295-9F10-B1C7C224CC0B}" destId="{04474386-5E8B-400E-8021-071C6EB46317}" srcOrd="0" destOrd="0" presId="urn:microsoft.com/office/officeart/2018/2/layout/IconVerticalSolidList"/>
    <dgm:cxn modelId="{D2FA4E8A-6D4C-476D-BE5E-723F74EF17A4}" type="presParOf" srcId="{7F25DAF0-CAF2-4295-9F10-B1C7C224CC0B}" destId="{32FFCBBE-19AD-43B1-83D0-18E522B6F7C0}" srcOrd="1" destOrd="0" presId="urn:microsoft.com/office/officeart/2018/2/layout/IconVerticalSolidList"/>
    <dgm:cxn modelId="{FD8272BD-0B31-43EA-904F-93D27CA2FE50}" type="presParOf" srcId="{7F25DAF0-CAF2-4295-9F10-B1C7C224CC0B}" destId="{1375A7C7-4470-4602-B5E8-31B3E03631F1}" srcOrd="2" destOrd="0" presId="urn:microsoft.com/office/officeart/2018/2/layout/IconVerticalSolidList"/>
    <dgm:cxn modelId="{FC079773-1048-4060-9E78-AED7FA968F8C}" type="presParOf" srcId="{7F25DAF0-CAF2-4295-9F10-B1C7C224CC0B}" destId="{0968A2EA-5435-48EC-9AEE-2054061E0B09}" srcOrd="3" destOrd="0" presId="urn:microsoft.com/office/officeart/2018/2/layout/IconVerticalSolidList"/>
    <dgm:cxn modelId="{B130D6C4-0863-4473-9C93-3886EECCB338}" type="presParOf" srcId="{E8CF6EF8-F269-4FB9-B08A-CDC1DFA48E96}" destId="{1987F63C-78B3-4DA4-B0C1-F49550F21BA4}" srcOrd="5" destOrd="0" presId="urn:microsoft.com/office/officeart/2018/2/layout/IconVerticalSolidList"/>
    <dgm:cxn modelId="{FC29103C-E7C4-460C-80E9-B411E66F35C6}" type="presParOf" srcId="{E8CF6EF8-F269-4FB9-B08A-CDC1DFA48E96}" destId="{428F828C-B100-4871-BEF5-07333A0FBEC3}" srcOrd="6" destOrd="0" presId="urn:microsoft.com/office/officeart/2018/2/layout/IconVerticalSolidList"/>
    <dgm:cxn modelId="{839D7BD4-2D3D-44A4-A68A-9AE4D29CE6EB}" type="presParOf" srcId="{428F828C-B100-4871-BEF5-07333A0FBEC3}" destId="{36719F2C-B9E9-4BCF-B359-FAE047177829}" srcOrd="0" destOrd="0" presId="urn:microsoft.com/office/officeart/2018/2/layout/IconVerticalSolidList"/>
    <dgm:cxn modelId="{93D45C2A-8CA7-4C1B-AC24-54D54579A4C2}" type="presParOf" srcId="{428F828C-B100-4871-BEF5-07333A0FBEC3}" destId="{6B5B8D53-6764-46A7-9396-B5F286D2F09A}" srcOrd="1" destOrd="0" presId="urn:microsoft.com/office/officeart/2018/2/layout/IconVerticalSolidList"/>
    <dgm:cxn modelId="{3CEC0F13-7F14-42B5-8321-23038FE00A23}" type="presParOf" srcId="{428F828C-B100-4871-BEF5-07333A0FBEC3}" destId="{6E875850-4ECB-4FEF-8ABB-4C5844BCACB6}" srcOrd="2" destOrd="0" presId="urn:microsoft.com/office/officeart/2018/2/layout/IconVerticalSolidList"/>
    <dgm:cxn modelId="{979B1448-6541-4463-9124-57BC4032440E}" type="presParOf" srcId="{428F828C-B100-4871-BEF5-07333A0FBEC3}" destId="{7EBC250C-7F55-416F-B456-6476D132ED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5F930-0320-4454-B947-7259DD5B05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53E3BF10-3850-4669-BA2F-490C2E1956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latin typeface="Lato" panose="020F0502020204030203" pitchFamily="34" charset="0"/>
            </a:rPr>
            <a:t>Section Title</a:t>
          </a:r>
        </a:p>
      </dgm:t>
    </dgm:pt>
    <dgm:pt modelId="{7DF16F86-7B9D-45DC-9288-E8172F188A0C}" type="parTrans" cxnId="{BB6E690D-B08D-432E-B25F-D574B9E86E28}">
      <dgm:prSet/>
      <dgm:spPr/>
      <dgm:t>
        <a:bodyPr/>
        <a:lstStyle/>
        <a:p>
          <a:endParaRPr lang="en-US"/>
        </a:p>
      </dgm:t>
    </dgm:pt>
    <dgm:pt modelId="{FC3AEBF1-A061-47EB-BEBD-41D46D87B4C1}" type="sibTrans" cxnId="{BB6E690D-B08D-432E-B25F-D574B9E86E28}">
      <dgm:prSet/>
      <dgm:spPr/>
      <dgm:t>
        <a:bodyPr/>
        <a:lstStyle/>
        <a:p>
          <a:endParaRPr lang="en-US"/>
        </a:p>
      </dgm:t>
    </dgm:pt>
    <dgm:pt modelId="{115E5EC8-1A52-4D7D-8536-77FD46A4D8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latin typeface="Lato" panose="020F0502020204030203" pitchFamily="34" charset="0"/>
            </a:rPr>
            <a:t>Section Title</a:t>
          </a:r>
        </a:p>
      </dgm:t>
    </dgm:pt>
    <dgm:pt modelId="{A498EDA9-3FB5-4AB3-AFE6-815E26BAE2C5}" type="parTrans" cxnId="{E9A65444-1A87-458A-A4A3-29145000C073}">
      <dgm:prSet/>
      <dgm:spPr/>
      <dgm:t>
        <a:bodyPr/>
        <a:lstStyle/>
        <a:p>
          <a:endParaRPr lang="en-US"/>
        </a:p>
      </dgm:t>
    </dgm:pt>
    <dgm:pt modelId="{7043FFEB-9094-445D-91D5-3D896255F3CC}" type="sibTrans" cxnId="{E9A65444-1A87-458A-A4A3-29145000C073}">
      <dgm:prSet/>
      <dgm:spPr/>
      <dgm:t>
        <a:bodyPr/>
        <a:lstStyle/>
        <a:p>
          <a:endParaRPr lang="en-US"/>
        </a:p>
      </dgm:t>
    </dgm:pt>
    <dgm:pt modelId="{63978724-64F9-4322-915A-DCBE78869C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latin typeface="Lato" panose="020F0502020204030203" pitchFamily="34" charset="0"/>
            </a:rPr>
            <a:t>Section Title</a:t>
          </a:r>
        </a:p>
      </dgm:t>
    </dgm:pt>
    <dgm:pt modelId="{EEBF57F6-688C-4CEB-A17A-6230CEDB3C2F}" type="parTrans" cxnId="{3068C448-EC5D-4124-9651-CFE577C7FA85}">
      <dgm:prSet/>
      <dgm:spPr/>
      <dgm:t>
        <a:bodyPr/>
        <a:lstStyle/>
        <a:p>
          <a:endParaRPr lang="en-US"/>
        </a:p>
      </dgm:t>
    </dgm:pt>
    <dgm:pt modelId="{976A3DBB-4B26-404C-8960-F4C608C5AE28}" type="sibTrans" cxnId="{3068C448-EC5D-4124-9651-CFE577C7FA85}">
      <dgm:prSet/>
      <dgm:spPr/>
      <dgm:t>
        <a:bodyPr/>
        <a:lstStyle/>
        <a:p>
          <a:endParaRPr lang="en-US"/>
        </a:p>
      </dgm:t>
    </dgm:pt>
    <dgm:pt modelId="{7C91B023-239D-4F69-8201-05B01212EE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latin typeface="Lato" panose="020F0502020204030203" pitchFamily="34" charset="0"/>
            </a:rPr>
            <a:t>Section Title</a:t>
          </a:r>
        </a:p>
      </dgm:t>
    </dgm:pt>
    <dgm:pt modelId="{F1EF7121-F9C1-4DD7-BEE4-17E0D4963EB4}" type="parTrans" cxnId="{31FF2087-D2C6-413A-A8A5-CD198713B8CE}">
      <dgm:prSet/>
      <dgm:spPr/>
      <dgm:t>
        <a:bodyPr/>
        <a:lstStyle/>
        <a:p>
          <a:endParaRPr lang="en-US"/>
        </a:p>
      </dgm:t>
    </dgm:pt>
    <dgm:pt modelId="{FE348940-BC7B-43A0-AB73-6B91B65D5735}" type="sibTrans" cxnId="{31FF2087-D2C6-413A-A8A5-CD198713B8CE}">
      <dgm:prSet/>
      <dgm:spPr/>
      <dgm:t>
        <a:bodyPr/>
        <a:lstStyle/>
        <a:p>
          <a:endParaRPr lang="en-US"/>
        </a:p>
      </dgm:t>
    </dgm:pt>
    <dgm:pt modelId="{E8CF6EF8-F269-4FB9-B08A-CDC1DFA48E96}" type="pres">
      <dgm:prSet presAssocID="{85F5F930-0320-4454-B947-7259DD5B0510}" presName="root" presStyleCnt="0">
        <dgm:presLayoutVars>
          <dgm:dir/>
          <dgm:resizeHandles val="exact"/>
        </dgm:presLayoutVars>
      </dgm:prSet>
      <dgm:spPr/>
    </dgm:pt>
    <dgm:pt modelId="{ED9F5574-D0A9-41CC-B14C-A410BEF66FAE}" type="pres">
      <dgm:prSet presAssocID="{53E3BF10-3850-4669-BA2F-490C2E1956C7}" presName="compNode" presStyleCnt="0"/>
      <dgm:spPr/>
    </dgm:pt>
    <dgm:pt modelId="{00B23A3F-C611-497F-9337-3D087462B4CB}" type="pres">
      <dgm:prSet presAssocID="{53E3BF10-3850-4669-BA2F-490C2E1956C7}" presName="bgRect" presStyleLbl="bgShp" presStyleIdx="0" presStyleCnt="4"/>
      <dgm:spPr>
        <a:solidFill>
          <a:srgbClr val="1CB5EA"/>
        </a:solidFill>
      </dgm:spPr>
    </dgm:pt>
    <dgm:pt modelId="{99017110-DA65-46E4-A364-B6A91E33AF03}" type="pres">
      <dgm:prSet presAssocID="{53E3BF10-3850-4669-BA2F-490C2E1956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CAFDA586-1776-484C-903A-D0EBE0AAB7FA}" type="pres">
      <dgm:prSet presAssocID="{53E3BF10-3850-4669-BA2F-490C2E1956C7}" presName="spaceRect" presStyleCnt="0"/>
      <dgm:spPr/>
    </dgm:pt>
    <dgm:pt modelId="{9D30025A-1981-484E-9548-E398C27FC8DC}" type="pres">
      <dgm:prSet presAssocID="{53E3BF10-3850-4669-BA2F-490C2E1956C7}" presName="parTx" presStyleLbl="revTx" presStyleIdx="0" presStyleCnt="4">
        <dgm:presLayoutVars>
          <dgm:chMax val="0"/>
          <dgm:chPref val="0"/>
        </dgm:presLayoutVars>
      </dgm:prSet>
      <dgm:spPr/>
    </dgm:pt>
    <dgm:pt modelId="{5457CEF7-B475-456C-9709-8824D7C25B0B}" type="pres">
      <dgm:prSet presAssocID="{FC3AEBF1-A061-47EB-BEBD-41D46D87B4C1}" presName="sibTrans" presStyleCnt="0"/>
      <dgm:spPr/>
    </dgm:pt>
    <dgm:pt modelId="{031F5319-FC74-4C9B-9870-9DB145AEFE8B}" type="pres">
      <dgm:prSet presAssocID="{115E5EC8-1A52-4D7D-8536-77FD46A4D82F}" presName="compNode" presStyleCnt="0"/>
      <dgm:spPr/>
    </dgm:pt>
    <dgm:pt modelId="{79EB21B1-2DFB-4596-BCFE-DA006050F68C}" type="pres">
      <dgm:prSet presAssocID="{115E5EC8-1A52-4D7D-8536-77FD46A4D82F}" presName="bgRect" presStyleLbl="bgShp" presStyleIdx="1" presStyleCnt="4"/>
      <dgm:spPr>
        <a:solidFill>
          <a:schemeClr val="accent3"/>
        </a:solidFill>
      </dgm:spPr>
    </dgm:pt>
    <dgm:pt modelId="{989BBA15-0DE3-4C02-A572-A6B52F929DBC}" type="pres">
      <dgm:prSet presAssocID="{115E5EC8-1A52-4D7D-8536-77FD46A4D8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5B700BE7-2B6E-4292-B648-7D2F31B76213}" type="pres">
      <dgm:prSet presAssocID="{115E5EC8-1A52-4D7D-8536-77FD46A4D82F}" presName="spaceRect" presStyleCnt="0"/>
      <dgm:spPr/>
    </dgm:pt>
    <dgm:pt modelId="{F15108B1-F5E2-42B9-BDF6-BA952062F262}" type="pres">
      <dgm:prSet presAssocID="{115E5EC8-1A52-4D7D-8536-77FD46A4D82F}" presName="parTx" presStyleLbl="revTx" presStyleIdx="1" presStyleCnt="4">
        <dgm:presLayoutVars>
          <dgm:chMax val="0"/>
          <dgm:chPref val="0"/>
        </dgm:presLayoutVars>
      </dgm:prSet>
      <dgm:spPr/>
    </dgm:pt>
    <dgm:pt modelId="{BEE6E27A-F257-4C8C-A15D-8F415AAF844A}" type="pres">
      <dgm:prSet presAssocID="{7043FFEB-9094-445D-91D5-3D896255F3CC}" presName="sibTrans" presStyleCnt="0"/>
      <dgm:spPr/>
    </dgm:pt>
    <dgm:pt modelId="{7F25DAF0-CAF2-4295-9F10-B1C7C224CC0B}" type="pres">
      <dgm:prSet presAssocID="{63978724-64F9-4322-915A-DCBE78869CA4}" presName="compNode" presStyleCnt="0"/>
      <dgm:spPr/>
    </dgm:pt>
    <dgm:pt modelId="{04474386-5E8B-400E-8021-071C6EB46317}" type="pres">
      <dgm:prSet presAssocID="{63978724-64F9-4322-915A-DCBE78869CA4}" presName="bgRect" presStyleLbl="bgShp" presStyleIdx="2" presStyleCnt="4"/>
      <dgm:spPr>
        <a:solidFill>
          <a:schemeClr val="accent1"/>
        </a:solidFill>
      </dgm:spPr>
    </dgm:pt>
    <dgm:pt modelId="{32FFCBBE-19AD-43B1-83D0-18E522B6F7C0}" type="pres">
      <dgm:prSet presAssocID="{63978724-64F9-4322-915A-DCBE78869CA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1375A7C7-4470-4602-B5E8-31B3E03631F1}" type="pres">
      <dgm:prSet presAssocID="{63978724-64F9-4322-915A-DCBE78869CA4}" presName="spaceRect" presStyleCnt="0"/>
      <dgm:spPr/>
    </dgm:pt>
    <dgm:pt modelId="{0968A2EA-5435-48EC-9AEE-2054061E0B09}" type="pres">
      <dgm:prSet presAssocID="{63978724-64F9-4322-915A-DCBE78869CA4}" presName="parTx" presStyleLbl="revTx" presStyleIdx="2" presStyleCnt="4">
        <dgm:presLayoutVars>
          <dgm:chMax val="0"/>
          <dgm:chPref val="0"/>
        </dgm:presLayoutVars>
      </dgm:prSet>
      <dgm:spPr/>
    </dgm:pt>
    <dgm:pt modelId="{1987F63C-78B3-4DA4-B0C1-F49550F21BA4}" type="pres">
      <dgm:prSet presAssocID="{976A3DBB-4B26-404C-8960-F4C608C5AE28}" presName="sibTrans" presStyleCnt="0"/>
      <dgm:spPr/>
    </dgm:pt>
    <dgm:pt modelId="{428F828C-B100-4871-BEF5-07333A0FBEC3}" type="pres">
      <dgm:prSet presAssocID="{7C91B023-239D-4F69-8201-05B01212EE85}" presName="compNode" presStyleCnt="0"/>
      <dgm:spPr/>
    </dgm:pt>
    <dgm:pt modelId="{36719F2C-B9E9-4BCF-B359-FAE047177829}" type="pres">
      <dgm:prSet presAssocID="{7C91B023-239D-4F69-8201-05B01212EE85}" presName="bgRect" presStyleLbl="bgShp" presStyleIdx="3" presStyleCnt="4"/>
      <dgm:spPr>
        <a:solidFill>
          <a:schemeClr val="accent5"/>
        </a:solidFill>
      </dgm:spPr>
    </dgm:pt>
    <dgm:pt modelId="{6B5B8D53-6764-46A7-9396-B5F286D2F09A}" type="pres">
      <dgm:prSet presAssocID="{7C91B023-239D-4F69-8201-05B01212EE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6E875850-4ECB-4FEF-8ABB-4C5844BCACB6}" type="pres">
      <dgm:prSet presAssocID="{7C91B023-239D-4F69-8201-05B01212EE85}" presName="spaceRect" presStyleCnt="0"/>
      <dgm:spPr/>
    </dgm:pt>
    <dgm:pt modelId="{7EBC250C-7F55-416F-B456-6476D132ED22}" type="pres">
      <dgm:prSet presAssocID="{7C91B023-239D-4F69-8201-05B01212EE8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B6E690D-B08D-432E-B25F-D574B9E86E28}" srcId="{85F5F930-0320-4454-B947-7259DD5B0510}" destId="{53E3BF10-3850-4669-BA2F-490C2E1956C7}" srcOrd="0" destOrd="0" parTransId="{7DF16F86-7B9D-45DC-9288-E8172F188A0C}" sibTransId="{FC3AEBF1-A061-47EB-BEBD-41D46D87B4C1}"/>
    <dgm:cxn modelId="{1DBD323F-A9A5-489B-9E56-A2F30599A646}" type="presOf" srcId="{53E3BF10-3850-4669-BA2F-490C2E1956C7}" destId="{9D30025A-1981-484E-9548-E398C27FC8DC}" srcOrd="0" destOrd="0" presId="urn:microsoft.com/office/officeart/2018/2/layout/IconVerticalSolidList"/>
    <dgm:cxn modelId="{E9A65444-1A87-458A-A4A3-29145000C073}" srcId="{85F5F930-0320-4454-B947-7259DD5B0510}" destId="{115E5EC8-1A52-4D7D-8536-77FD46A4D82F}" srcOrd="1" destOrd="0" parTransId="{A498EDA9-3FB5-4AB3-AFE6-815E26BAE2C5}" sibTransId="{7043FFEB-9094-445D-91D5-3D896255F3CC}"/>
    <dgm:cxn modelId="{3068C448-EC5D-4124-9651-CFE577C7FA85}" srcId="{85F5F930-0320-4454-B947-7259DD5B0510}" destId="{63978724-64F9-4322-915A-DCBE78869CA4}" srcOrd="2" destOrd="0" parTransId="{EEBF57F6-688C-4CEB-A17A-6230CEDB3C2F}" sibTransId="{976A3DBB-4B26-404C-8960-F4C608C5AE28}"/>
    <dgm:cxn modelId="{31FF2087-D2C6-413A-A8A5-CD198713B8CE}" srcId="{85F5F930-0320-4454-B947-7259DD5B0510}" destId="{7C91B023-239D-4F69-8201-05B01212EE85}" srcOrd="3" destOrd="0" parTransId="{F1EF7121-F9C1-4DD7-BEE4-17E0D4963EB4}" sibTransId="{FE348940-BC7B-43A0-AB73-6B91B65D5735}"/>
    <dgm:cxn modelId="{EBD3D797-BF9D-43F9-8897-67F5375C08EF}" type="presOf" srcId="{7C91B023-239D-4F69-8201-05B01212EE85}" destId="{7EBC250C-7F55-416F-B456-6476D132ED22}" srcOrd="0" destOrd="0" presId="urn:microsoft.com/office/officeart/2018/2/layout/IconVerticalSolidList"/>
    <dgm:cxn modelId="{539701A5-F783-4E67-AD1B-5C069C3A7913}" type="presOf" srcId="{63978724-64F9-4322-915A-DCBE78869CA4}" destId="{0968A2EA-5435-48EC-9AEE-2054061E0B09}" srcOrd="0" destOrd="0" presId="urn:microsoft.com/office/officeart/2018/2/layout/IconVerticalSolidList"/>
    <dgm:cxn modelId="{E3F23CE7-1985-416B-B1B7-C6DB84CA7D6B}" type="presOf" srcId="{85F5F930-0320-4454-B947-7259DD5B0510}" destId="{E8CF6EF8-F269-4FB9-B08A-CDC1DFA48E96}" srcOrd="0" destOrd="0" presId="urn:microsoft.com/office/officeart/2018/2/layout/IconVerticalSolidList"/>
    <dgm:cxn modelId="{91B401FC-88C0-448D-B625-FBBADE63BE07}" type="presOf" srcId="{115E5EC8-1A52-4D7D-8536-77FD46A4D82F}" destId="{F15108B1-F5E2-42B9-BDF6-BA952062F262}" srcOrd="0" destOrd="0" presId="urn:microsoft.com/office/officeart/2018/2/layout/IconVerticalSolidList"/>
    <dgm:cxn modelId="{EB31B30C-5141-4D8A-9A99-2E65022C5E9D}" type="presParOf" srcId="{E8CF6EF8-F269-4FB9-B08A-CDC1DFA48E96}" destId="{ED9F5574-D0A9-41CC-B14C-A410BEF66FAE}" srcOrd="0" destOrd="0" presId="urn:microsoft.com/office/officeart/2018/2/layout/IconVerticalSolidList"/>
    <dgm:cxn modelId="{27AFD251-8B4F-4162-83AB-A2ACC216D4E1}" type="presParOf" srcId="{ED9F5574-D0A9-41CC-B14C-A410BEF66FAE}" destId="{00B23A3F-C611-497F-9337-3D087462B4CB}" srcOrd="0" destOrd="0" presId="urn:microsoft.com/office/officeart/2018/2/layout/IconVerticalSolidList"/>
    <dgm:cxn modelId="{22939825-AFE0-4FA4-9C83-B52659F642A0}" type="presParOf" srcId="{ED9F5574-D0A9-41CC-B14C-A410BEF66FAE}" destId="{99017110-DA65-46E4-A364-B6A91E33AF03}" srcOrd="1" destOrd="0" presId="urn:microsoft.com/office/officeart/2018/2/layout/IconVerticalSolidList"/>
    <dgm:cxn modelId="{D15848E9-EC02-44A5-A5A2-E00965716B83}" type="presParOf" srcId="{ED9F5574-D0A9-41CC-B14C-A410BEF66FAE}" destId="{CAFDA586-1776-484C-903A-D0EBE0AAB7FA}" srcOrd="2" destOrd="0" presId="urn:microsoft.com/office/officeart/2018/2/layout/IconVerticalSolidList"/>
    <dgm:cxn modelId="{5256DB78-50C0-4E89-B4B9-3ABB322CE6EE}" type="presParOf" srcId="{ED9F5574-D0A9-41CC-B14C-A410BEF66FAE}" destId="{9D30025A-1981-484E-9548-E398C27FC8DC}" srcOrd="3" destOrd="0" presId="urn:microsoft.com/office/officeart/2018/2/layout/IconVerticalSolidList"/>
    <dgm:cxn modelId="{966E022B-7EE4-420A-89AD-516B80EDB1BC}" type="presParOf" srcId="{E8CF6EF8-F269-4FB9-B08A-CDC1DFA48E96}" destId="{5457CEF7-B475-456C-9709-8824D7C25B0B}" srcOrd="1" destOrd="0" presId="urn:microsoft.com/office/officeart/2018/2/layout/IconVerticalSolidList"/>
    <dgm:cxn modelId="{ED8BD4D5-3AD9-4A8E-B4B0-9BEDF180C11C}" type="presParOf" srcId="{E8CF6EF8-F269-4FB9-B08A-CDC1DFA48E96}" destId="{031F5319-FC74-4C9B-9870-9DB145AEFE8B}" srcOrd="2" destOrd="0" presId="urn:microsoft.com/office/officeart/2018/2/layout/IconVerticalSolidList"/>
    <dgm:cxn modelId="{6FB70294-9FF7-46D5-8AB5-031002F8814F}" type="presParOf" srcId="{031F5319-FC74-4C9B-9870-9DB145AEFE8B}" destId="{79EB21B1-2DFB-4596-BCFE-DA006050F68C}" srcOrd="0" destOrd="0" presId="urn:microsoft.com/office/officeart/2018/2/layout/IconVerticalSolidList"/>
    <dgm:cxn modelId="{DD352331-8C9A-44C0-8054-2D8E9E855A69}" type="presParOf" srcId="{031F5319-FC74-4C9B-9870-9DB145AEFE8B}" destId="{989BBA15-0DE3-4C02-A572-A6B52F929DBC}" srcOrd="1" destOrd="0" presId="urn:microsoft.com/office/officeart/2018/2/layout/IconVerticalSolidList"/>
    <dgm:cxn modelId="{7D496373-EEE2-4585-BED7-C4E99A6E4329}" type="presParOf" srcId="{031F5319-FC74-4C9B-9870-9DB145AEFE8B}" destId="{5B700BE7-2B6E-4292-B648-7D2F31B76213}" srcOrd="2" destOrd="0" presId="urn:microsoft.com/office/officeart/2018/2/layout/IconVerticalSolidList"/>
    <dgm:cxn modelId="{B172CAEB-7546-450B-88ED-5441EF63E354}" type="presParOf" srcId="{031F5319-FC74-4C9B-9870-9DB145AEFE8B}" destId="{F15108B1-F5E2-42B9-BDF6-BA952062F262}" srcOrd="3" destOrd="0" presId="urn:microsoft.com/office/officeart/2018/2/layout/IconVerticalSolidList"/>
    <dgm:cxn modelId="{4FF54D4D-B495-4910-9952-60FAFB93EDD8}" type="presParOf" srcId="{E8CF6EF8-F269-4FB9-B08A-CDC1DFA48E96}" destId="{BEE6E27A-F257-4C8C-A15D-8F415AAF844A}" srcOrd="3" destOrd="0" presId="urn:microsoft.com/office/officeart/2018/2/layout/IconVerticalSolidList"/>
    <dgm:cxn modelId="{1F9F3ED7-20B3-4B07-ADB4-542D575D309A}" type="presParOf" srcId="{E8CF6EF8-F269-4FB9-B08A-CDC1DFA48E96}" destId="{7F25DAF0-CAF2-4295-9F10-B1C7C224CC0B}" srcOrd="4" destOrd="0" presId="urn:microsoft.com/office/officeart/2018/2/layout/IconVerticalSolidList"/>
    <dgm:cxn modelId="{A660598A-1706-414A-B52B-22E6E7E848B3}" type="presParOf" srcId="{7F25DAF0-CAF2-4295-9F10-B1C7C224CC0B}" destId="{04474386-5E8B-400E-8021-071C6EB46317}" srcOrd="0" destOrd="0" presId="urn:microsoft.com/office/officeart/2018/2/layout/IconVerticalSolidList"/>
    <dgm:cxn modelId="{D2FA4E8A-6D4C-476D-BE5E-723F74EF17A4}" type="presParOf" srcId="{7F25DAF0-CAF2-4295-9F10-B1C7C224CC0B}" destId="{32FFCBBE-19AD-43B1-83D0-18E522B6F7C0}" srcOrd="1" destOrd="0" presId="urn:microsoft.com/office/officeart/2018/2/layout/IconVerticalSolidList"/>
    <dgm:cxn modelId="{FD8272BD-0B31-43EA-904F-93D27CA2FE50}" type="presParOf" srcId="{7F25DAF0-CAF2-4295-9F10-B1C7C224CC0B}" destId="{1375A7C7-4470-4602-B5E8-31B3E03631F1}" srcOrd="2" destOrd="0" presId="urn:microsoft.com/office/officeart/2018/2/layout/IconVerticalSolidList"/>
    <dgm:cxn modelId="{FC079773-1048-4060-9E78-AED7FA968F8C}" type="presParOf" srcId="{7F25DAF0-CAF2-4295-9F10-B1C7C224CC0B}" destId="{0968A2EA-5435-48EC-9AEE-2054061E0B09}" srcOrd="3" destOrd="0" presId="urn:microsoft.com/office/officeart/2018/2/layout/IconVerticalSolidList"/>
    <dgm:cxn modelId="{B130D6C4-0863-4473-9C93-3886EECCB338}" type="presParOf" srcId="{E8CF6EF8-F269-4FB9-B08A-CDC1DFA48E96}" destId="{1987F63C-78B3-4DA4-B0C1-F49550F21BA4}" srcOrd="5" destOrd="0" presId="urn:microsoft.com/office/officeart/2018/2/layout/IconVerticalSolidList"/>
    <dgm:cxn modelId="{FC29103C-E7C4-460C-80E9-B411E66F35C6}" type="presParOf" srcId="{E8CF6EF8-F269-4FB9-B08A-CDC1DFA48E96}" destId="{428F828C-B100-4871-BEF5-07333A0FBEC3}" srcOrd="6" destOrd="0" presId="urn:microsoft.com/office/officeart/2018/2/layout/IconVerticalSolidList"/>
    <dgm:cxn modelId="{839D7BD4-2D3D-44A4-A68A-9AE4D29CE6EB}" type="presParOf" srcId="{428F828C-B100-4871-BEF5-07333A0FBEC3}" destId="{36719F2C-B9E9-4BCF-B359-FAE047177829}" srcOrd="0" destOrd="0" presId="urn:microsoft.com/office/officeart/2018/2/layout/IconVerticalSolidList"/>
    <dgm:cxn modelId="{93D45C2A-8CA7-4C1B-AC24-54D54579A4C2}" type="presParOf" srcId="{428F828C-B100-4871-BEF5-07333A0FBEC3}" destId="{6B5B8D53-6764-46A7-9396-B5F286D2F09A}" srcOrd="1" destOrd="0" presId="urn:microsoft.com/office/officeart/2018/2/layout/IconVerticalSolidList"/>
    <dgm:cxn modelId="{3CEC0F13-7F14-42B5-8321-23038FE00A23}" type="presParOf" srcId="{428F828C-B100-4871-BEF5-07333A0FBEC3}" destId="{6E875850-4ECB-4FEF-8ABB-4C5844BCACB6}" srcOrd="2" destOrd="0" presId="urn:microsoft.com/office/officeart/2018/2/layout/IconVerticalSolidList"/>
    <dgm:cxn modelId="{979B1448-6541-4463-9124-57BC4032440E}" type="presParOf" srcId="{428F828C-B100-4871-BEF5-07333A0FBEC3}" destId="{7EBC250C-7F55-416F-B456-6476D132ED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23A3F-C611-497F-9337-3D087462B4CB}">
      <dsp:nvSpPr>
        <dsp:cNvPr id="0" name=""/>
        <dsp:cNvSpPr/>
      </dsp:nvSpPr>
      <dsp:spPr>
        <a:xfrm>
          <a:off x="0" y="1897"/>
          <a:ext cx="8414091" cy="961727"/>
        </a:xfrm>
        <a:prstGeom prst="roundRect">
          <a:avLst>
            <a:gd name="adj" fmla="val 10000"/>
          </a:avLst>
        </a:prstGeom>
        <a:solidFill>
          <a:srgbClr val="1CB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17110-DA65-46E4-A364-B6A91E33AF03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0025A-1981-484E-9548-E398C27FC8DC}">
      <dsp:nvSpPr>
        <dsp:cNvPr id="0" name=""/>
        <dsp:cNvSpPr/>
      </dsp:nvSpPr>
      <dsp:spPr>
        <a:xfrm>
          <a:off x="1110795" y="1897"/>
          <a:ext cx="7303295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Lato" panose="020F0502020204030203" pitchFamily="34" charset="0"/>
            </a:rPr>
            <a:t>Section Title</a:t>
          </a:r>
        </a:p>
      </dsp:txBody>
      <dsp:txXfrm>
        <a:off x="1110795" y="1897"/>
        <a:ext cx="7303295" cy="961727"/>
      </dsp:txXfrm>
    </dsp:sp>
    <dsp:sp modelId="{79EB21B1-2DFB-4596-BCFE-DA006050F68C}">
      <dsp:nvSpPr>
        <dsp:cNvPr id="0" name=""/>
        <dsp:cNvSpPr/>
      </dsp:nvSpPr>
      <dsp:spPr>
        <a:xfrm>
          <a:off x="0" y="1204056"/>
          <a:ext cx="8414091" cy="96172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BBA15-0DE3-4C02-A572-A6B52F929DBC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108B1-F5E2-42B9-BDF6-BA952062F262}">
      <dsp:nvSpPr>
        <dsp:cNvPr id="0" name=""/>
        <dsp:cNvSpPr/>
      </dsp:nvSpPr>
      <dsp:spPr>
        <a:xfrm>
          <a:off x="1110795" y="1204056"/>
          <a:ext cx="7303295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Lato" panose="020F0502020204030203" pitchFamily="34" charset="0"/>
            </a:rPr>
            <a:t>Section Title</a:t>
          </a:r>
        </a:p>
      </dsp:txBody>
      <dsp:txXfrm>
        <a:off x="1110795" y="1204056"/>
        <a:ext cx="7303295" cy="961727"/>
      </dsp:txXfrm>
    </dsp:sp>
    <dsp:sp modelId="{04474386-5E8B-400E-8021-071C6EB46317}">
      <dsp:nvSpPr>
        <dsp:cNvPr id="0" name=""/>
        <dsp:cNvSpPr/>
      </dsp:nvSpPr>
      <dsp:spPr>
        <a:xfrm>
          <a:off x="0" y="2406215"/>
          <a:ext cx="8414091" cy="96172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FCBBE-19AD-43B1-83D0-18E522B6F7C0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8A2EA-5435-48EC-9AEE-2054061E0B09}">
      <dsp:nvSpPr>
        <dsp:cNvPr id="0" name=""/>
        <dsp:cNvSpPr/>
      </dsp:nvSpPr>
      <dsp:spPr>
        <a:xfrm>
          <a:off x="1110795" y="2406215"/>
          <a:ext cx="7303295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Lato" panose="020F0502020204030203" pitchFamily="34" charset="0"/>
            </a:rPr>
            <a:t>Section Title</a:t>
          </a:r>
        </a:p>
      </dsp:txBody>
      <dsp:txXfrm>
        <a:off x="1110795" y="2406215"/>
        <a:ext cx="7303295" cy="961727"/>
      </dsp:txXfrm>
    </dsp:sp>
    <dsp:sp modelId="{36719F2C-B9E9-4BCF-B359-FAE047177829}">
      <dsp:nvSpPr>
        <dsp:cNvPr id="0" name=""/>
        <dsp:cNvSpPr/>
      </dsp:nvSpPr>
      <dsp:spPr>
        <a:xfrm>
          <a:off x="0" y="3608375"/>
          <a:ext cx="8414091" cy="961727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B8D53-6764-46A7-9396-B5F286D2F09A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C250C-7F55-416F-B456-6476D132ED22}">
      <dsp:nvSpPr>
        <dsp:cNvPr id="0" name=""/>
        <dsp:cNvSpPr/>
      </dsp:nvSpPr>
      <dsp:spPr>
        <a:xfrm>
          <a:off x="1110795" y="3608375"/>
          <a:ext cx="7303295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Lato" panose="020F0502020204030203" pitchFamily="34" charset="0"/>
            </a:rPr>
            <a:t>Section Title</a:t>
          </a:r>
        </a:p>
      </dsp:txBody>
      <dsp:txXfrm>
        <a:off x="1110795" y="3608375"/>
        <a:ext cx="7303295" cy="961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23A3F-C611-497F-9337-3D087462B4CB}">
      <dsp:nvSpPr>
        <dsp:cNvPr id="0" name=""/>
        <dsp:cNvSpPr/>
      </dsp:nvSpPr>
      <dsp:spPr>
        <a:xfrm>
          <a:off x="0" y="1897"/>
          <a:ext cx="8414091" cy="961727"/>
        </a:xfrm>
        <a:prstGeom prst="roundRect">
          <a:avLst>
            <a:gd name="adj" fmla="val 10000"/>
          </a:avLst>
        </a:prstGeom>
        <a:solidFill>
          <a:srgbClr val="1CB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17110-DA65-46E4-A364-B6A91E33AF03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0025A-1981-484E-9548-E398C27FC8DC}">
      <dsp:nvSpPr>
        <dsp:cNvPr id="0" name=""/>
        <dsp:cNvSpPr/>
      </dsp:nvSpPr>
      <dsp:spPr>
        <a:xfrm>
          <a:off x="1110795" y="1897"/>
          <a:ext cx="7303295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Lato" panose="020F0502020204030203" pitchFamily="34" charset="0"/>
            </a:rPr>
            <a:t>Section Title</a:t>
          </a:r>
        </a:p>
      </dsp:txBody>
      <dsp:txXfrm>
        <a:off x="1110795" y="1897"/>
        <a:ext cx="7303295" cy="961727"/>
      </dsp:txXfrm>
    </dsp:sp>
    <dsp:sp modelId="{79EB21B1-2DFB-4596-BCFE-DA006050F68C}">
      <dsp:nvSpPr>
        <dsp:cNvPr id="0" name=""/>
        <dsp:cNvSpPr/>
      </dsp:nvSpPr>
      <dsp:spPr>
        <a:xfrm>
          <a:off x="0" y="1204056"/>
          <a:ext cx="8414091" cy="96172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BBA15-0DE3-4C02-A572-A6B52F929DBC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108B1-F5E2-42B9-BDF6-BA952062F262}">
      <dsp:nvSpPr>
        <dsp:cNvPr id="0" name=""/>
        <dsp:cNvSpPr/>
      </dsp:nvSpPr>
      <dsp:spPr>
        <a:xfrm>
          <a:off x="1110795" y="1204056"/>
          <a:ext cx="7303295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Lato" panose="020F0502020204030203" pitchFamily="34" charset="0"/>
            </a:rPr>
            <a:t>Section Title</a:t>
          </a:r>
        </a:p>
      </dsp:txBody>
      <dsp:txXfrm>
        <a:off x="1110795" y="1204056"/>
        <a:ext cx="7303295" cy="961727"/>
      </dsp:txXfrm>
    </dsp:sp>
    <dsp:sp modelId="{04474386-5E8B-400E-8021-071C6EB46317}">
      <dsp:nvSpPr>
        <dsp:cNvPr id="0" name=""/>
        <dsp:cNvSpPr/>
      </dsp:nvSpPr>
      <dsp:spPr>
        <a:xfrm>
          <a:off x="0" y="2406215"/>
          <a:ext cx="8414091" cy="96172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FCBBE-19AD-43B1-83D0-18E522B6F7C0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8A2EA-5435-48EC-9AEE-2054061E0B09}">
      <dsp:nvSpPr>
        <dsp:cNvPr id="0" name=""/>
        <dsp:cNvSpPr/>
      </dsp:nvSpPr>
      <dsp:spPr>
        <a:xfrm>
          <a:off x="1110795" y="2406215"/>
          <a:ext cx="7303295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Lato" panose="020F0502020204030203" pitchFamily="34" charset="0"/>
            </a:rPr>
            <a:t>Section Title</a:t>
          </a:r>
        </a:p>
      </dsp:txBody>
      <dsp:txXfrm>
        <a:off x="1110795" y="2406215"/>
        <a:ext cx="7303295" cy="961727"/>
      </dsp:txXfrm>
    </dsp:sp>
    <dsp:sp modelId="{36719F2C-B9E9-4BCF-B359-FAE047177829}">
      <dsp:nvSpPr>
        <dsp:cNvPr id="0" name=""/>
        <dsp:cNvSpPr/>
      </dsp:nvSpPr>
      <dsp:spPr>
        <a:xfrm>
          <a:off x="0" y="3608375"/>
          <a:ext cx="8414091" cy="961727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B8D53-6764-46A7-9396-B5F286D2F09A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C250C-7F55-416F-B456-6476D132ED22}">
      <dsp:nvSpPr>
        <dsp:cNvPr id="0" name=""/>
        <dsp:cNvSpPr/>
      </dsp:nvSpPr>
      <dsp:spPr>
        <a:xfrm>
          <a:off x="1110795" y="3608375"/>
          <a:ext cx="7303295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Lato" panose="020F0502020204030203" pitchFamily="34" charset="0"/>
            </a:rPr>
            <a:t>Section Title</a:t>
          </a:r>
        </a:p>
      </dsp:txBody>
      <dsp:txXfrm>
        <a:off x="1110795" y="3608375"/>
        <a:ext cx="7303295" cy="96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E7D6F-CEB5-3149-8FD7-E35F7E342C33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1A814-BAE0-CB4F-9E23-E55451EF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8D343-FC11-4AE2-8FFF-373875B4C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9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C93A-27B2-4470-AAEB-01FE5D3DA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122363"/>
            <a:ext cx="10210800" cy="3053397"/>
          </a:xfrm>
        </p:spPr>
        <p:txBody>
          <a:bodyPr anchor="t"/>
          <a:lstStyle>
            <a:lvl1pPr algn="l">
              <a:defRPr sz="6000" b="1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sz="6000" dirty="0">
                <a:solidFill>
                  <a:srgbClr val="4A2976"/>
                </a:solidFill>
              </a:rPr>
              <a:t>Title of </a:t>
            </a:r>
            <a:br>
              <a:rPr lang="en-US" sz="6000" dirty="0">
                <a:solidFill>
                  <a:srgbClr val="4A2976"/>
                </a:solidFill>
              </a:rPr>
            </a:br>
            <a:r>
              <a:rPr lang="en-US" sz="6000" dirty="0">
                <a:solidFill>
                  <a:srgbClr val="4A2976"/>
                </a:solidFill>
              </a:rPr>
              <a:t>Presentation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6F1E8-8F3C-44CC-A821-5E257B4844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290600"/>
            <a:ext cx="10210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Subtitle / Presenter Name / Date /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99DC180-05F0-4D32-A507-94CD5CF5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042" y="453775"/>
            <a:ext cx="2545086" cy="5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61BF99F-87F9-4F85-82EB-7AD418ABC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2033" y="1233331"/>
            <a:ext cx="10548733" cy="348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rgbClr val="23B5E9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3B6F0-C23F-CC58-B86A-F1D65EDF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2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A53C90D-292C-6AAE-1B42-AE8831BAD2CF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2D504-C5E6-D7A5-DB2D-D6E29F976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E4EA57F-282C-C85E-957E-408EAA7A7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2032" y="2039939"/>
            <a:ext cx="10548735" cy="415477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8D922-5513-78AB-04B4-5AF0FCDE6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4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e content - Bar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D9588F-DC84-21E2-BC54-9344CD3DB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2032" y="1529862"/>
            <a:ext cx="10548735" cy="466484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B8070-5D3A-E724-8867-BD04EF51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4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95199F3-E2BE-B719-36F8-6F39DDBCD53B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1A87C-8E22-B137-9871-F4B4DC08B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5D500-FD7A-808F-04E4-A609BA9FA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9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F1058BA-F54F-649D-6498-0D6DD2E0D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896" y="1854204"/>
            <a:ext cx="10832871" cy="4340505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17C6F1C-CBBD-42CD-D446-F094D97C9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896" y="1352296"/>
            <a:ext cx="1082832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23B5E9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C435E7-BEF8-5515-63ED-226D09FD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48" y="93140"/>
            <a:ext cx="10828320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8473F65-73DB-34B6-86E5-A40663BD9C29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CFBDA-6096-E00A-FC64-45F5993EE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4B678E-5D45-F745-7F48-92E91FCB2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F7CA6A-C221-1FBB-AE88-3B15E5CAA3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896" y="1825626"/>
            <a:ext cx="5424313" cy="436908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D857DD2-FDDE-BF7F-3C66-31671250D1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449" y="1346200"/>
            <a:ext cx="10828317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23B5E9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A23236-F5E4-6788-2AF6-94F5E93E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48" y="93140"/>
            <a:ext cx="10828319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DC21399-82AA-3A30-7DC8-85F5ED3A72AC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7BDF5A-41BD-269D-C961-26216808EF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46607" y="1825626"/>
            <a:ext cx="5424313" cy="436908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7AECA-9F9D-42AA-2460-CB8E1B59B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93BF6-63C5-659D-DCD2-433C634A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90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-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D08B2F-CF82-4E36-B5FC-6D656CF0A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2448" y="2109216"/>
            <a:ext cx="3638606" cy="41729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exercitation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aliquip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Duis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irure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reprehendrit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CCFE5EF-72DE-4DAD-ACB8-A63F6FA3ED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448" y="1346200"/>
            <a:ext cx="3597553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23B5E9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C85C8-8F96-C3F8-594E-C60F0B14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48" y="93140"/>
            <a:ext cx="10828319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58BCF55-EB40-4110-07C7-C818674C96B8}"/>
              </a:ext>
            </a:extLst>
          </p:cNvPr>
          <p:cNvSpPr txBox="1">
            <a:spLocks/>
          </p:cNvSpPr>
          <p:nvPr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405B2-123F-FDB2-1319-E11CD7D72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57226-961E-CD98-575C-7527D4CBBA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7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 -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D08B2F-CF82-4E36-B5FC-6D656CF0A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2448" y="2109216"/>
            <a:ext cx="3638606" cy="41729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exercitation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aliquip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Duis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irure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reprehendrit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CCFE5EF-72DE-4DAD-ACB8-A63F6FA3ED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448" y="1346200"/>
            <a:ext cx="3597553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23B5E9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45F59F8-5921-436A-BA20-B758D7F5C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088506"/>
              </p:ext>
            </p:extLst>
          </p:nvPr>
        </p:nvGraphicFramePr>
        <p:xfrm>
          <a:off x="5184512" y="1267738"/>
          <a:ext cx="5334000" cy="54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1EC85C8-8F96-C3F8-594E-C60F0B14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48" y="93140"/>
            <a:ext cx="10828319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58BCF55-EB40-4110-07C7-C818674C96B8}"/>
              </a:ext>
            </a:extLst>
          </p:cNvPr>
          <p:cNvSpPr txBox="1">
            <a:spLocks/>
          </p:cNvSpPr>
          <p:nvPr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405B2-123F-FDB2-1319-E11CD7D72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A3BD8-FE51-84C3-F336-58DB950C03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63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F43E640-4B86-EBC6-1609-9FDF5A4730F0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2D5145-44B1-6E14-9AE8-5D4C40A0B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5B9E3-5ECA-46ED-8811-77B1836122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896" y="1825626"/>
            <a:ext cx="5424313" cy="436908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26B6539-9C77-DC50-A7E8-E0110580F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449" y="1346200"/>
            <a:ext cx="10828317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23B5E9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68BF79-1DE9-7903-AEEB-CD68EEB4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48" y="93140"/>
            <a:ext cx="10828319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1064A-35CF-80EB-111B-52F24A9DF3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9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CCFE5EF-72DE-4DAD-ACB8-A63F6FA3ED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448" y="1346200"/>
            <a:ext cx="3597553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23B5E9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A2049F3-8C06-413F-A9AA-712922CFA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639609"/>
              </p:ext>
            </p:extLst>
          </p:nvPr>
        </p:nvGraphicFramePr>
        <p:xfrm>
          <a:off x="5080517" y="1450911"/>
          <a:ext cx="55721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D71F972-6003-DF64-157F-E745564723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2448" y="2802482"/>
            <a:ext cx="3638606" cy="29379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exercitation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aliquip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Duis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irure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reprehendrit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372EEB-E1AD-4AC0-3FAD-A99BB63C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48" y="93140"/>
            <a:ext cx="10828319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F43E640-4B86-EBC6-1609-9FDF5A4730F0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2D5145-44B1-6E14-9AE8-5D4C40A0B8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C169C4-3D07-4FA2-E2C0-98104797FB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4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+ Description - Dark BG">
    <p:bg>
      <p:bgPr>
        <a:solidFill>
          <a:srgbClr val="4A2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25F857-079D-4941-B6A6-262C4F0343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18309-D750-4FD6-A936-6EDBE42EF4C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86204" y="2116667"/>
            <a:ext cx="10374562" cy="320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2C44EC5-3337-418B-811F-061160F1E8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6203" y="1355370"/>
            <a:ext cx="10374563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B4D445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18E186-0BB8-FB9F-CD65-C8C8D61BA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5" r="71481"/>
          <a:stretch/>
        </p:blipFill>
        <p:spPr>
          <a:xfrm>
            <a:off x="0" y="0"/>
            <a:ext cx="130006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221BC-203D-1B99-CF41-7405AD066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4E65557-DBF6-AE6C-17A1-56D42A90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2" y="93140"/>
            <a:ext cx="10374565" cy="9831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FB31A52-759E-E004-3CB0-B247E6BC8D0B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72C34-1992-1BE7-585A-08B29A159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53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Point + Description - Dark BG">
    <p:bg>
      <p:bgPr>
        <a:solidFill>
          <a:srgbClr val="4A2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25F857-079D-4941-B6A6-262C4F0343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18E186-0BB8-FB9F-CD65-C8C8D61BA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5" r="71481"/>
          <a:stretch/>
        </p:blipFill>
        <p:spPr>
          <a:xfrm>
            <a:off x="0" y="0"/>
            <a:ext cx="130006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221BC-203D-1B99-CF41-7405AD066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FB31A52-759E-E004-3CB0-B247E6BC8D0B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A9F685C-4CB3-4791-4426-DA178D5CEB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4145" y="1946352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85BB96B-1689-7BCF-7B66-067EA6C429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5545" y="4769781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E419DB-7F9D-B3C6-0EF6-4EDB64F63C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5545" y="5268540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AC1DF3A-989F-FB3E-79D6-06366FAD44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65168" y="1946352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027B061-BFAE-7624-7642-77ADA3F065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6568" y="4769781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45001F9-0B04-ACB5-135A-85024299C4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36568" y="5268540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A222061-7F96-4528-7861-E09B480B603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692141" y="1946352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86F674F-B846-7104-C102-A08685AB35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63541" y="4769781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FB3D1D-CB8B-6EDC-5A45-76188198FF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63541" y="5268540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A90D2A-CB40-B80E-FC43-EAE65039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4" cy="9831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AFA78-A851-318E-CF56-CF132A4BC4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2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9B505E-DADF-4F87-9C36-6574A51D1C13}"/>
              </a:ext>
            </a:extLst>
          </p:cNvPr>
          <p:cNvSpPr/>
          <p:nvPr/>
        </p:nvSpPr>
        <p:spPr>
          <a:xfrm>
            <a:off x="0" y="3200400"/>
            <a:ext cx="4953000" cy="3657600"/>
          </a:xfrm>
          <a:prstGeom prst="rect">
            <a:avLst/>
          </a:prstGeom>
          <a:solidFill>
            <a:srgbClr val="1CB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 SemiBold" panose="00000700000000000000" pitchFamily="2" charset="0"/>
            </a:endParaRP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7AA1D8E-BEFC-DDB8-F1A9-7C593154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3" r="47113"/>
          <a:stretch/>
        </p:blipFill>
        <p:spPr>
          <a:xfrm>
            <a:off x="4953000" y="3202020"/>
            <a:ext cx="1809749" cy="3655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E4F66-C8BD-8C53-CFED-45DBADE19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32" r="38924"/>
          <a:stretch/>
        </p:blipFill>
        <p:spPr>
          <a:xfrm>
            <a:off x="6762749" y="3202020"/>
            <a:ext cx="1809749" cy="3655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A967B-C1A3-17B4-425B-637BC84097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r="22168"/>
          <a:stretch/>
        </p:blipFill>
        <p:spPr>
          <a:xfrm>
            <a:off x="10382246" y="3200400"/>
            <a:ext cx="1809753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D2C468-A5B0-95C7-8802-5DDD0F9F90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76" r="24992"/>
          <a:stretch/>
        </p:blipFill>
        <p:spPr>
          <a:xfrm>
            <a:off x="8572498" y="3200400"/>
            <a:ext cx="1809749" cy="36576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839CF3F-4E49-40BF-01A7-1CD1168E69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52653"/>
          <a:stretch/>
        </p:blipFill>
        <p:spPr>
          <a:xfrm>
            <a:off x="-1" y="0"/>
            <a:ext cx="12191999" cy="32470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99DC180-05F0-4D32-A507-94CD5CF538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7198" y="455577"/>
            <a:ext cx="2114664" cy="43591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C3AFC0A-3AF5-3643-1D4B-A062805530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1182688"/>
            <a:ext cx="10210799" cy="8558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CA1CDEC-35EC-6DF6-26B0-E0B4ABE41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2238458"/>
            <a:ext cx="8570206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B4D445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 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7D2FA4B-8736-0C2F-A2D6-E095D86FD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3747347"/>
            <a:ext cx="3657600" cy="2700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44891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oi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7DF620-4642-30F2-DB7D-20443DDDBA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210" y="4291584"/>
            <a:ext cx="6096000" cy="229548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CA3BD0B-7C90-810E-A303-590EDB993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7" r="40533"/>
          <a:stretch/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E82F596A-396A-4CF1-A5C4-9F95DBA51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0934"/>
            <a:ext cx="6096000" cy="29965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sz="6600">
                <a:solidFill>
                  <a:srgbClr val="4A2A76"/>
                </a:solidFill>
              </a:rPr>
              <a:t>Click to edit Master title style</a:t>
            </a:r>
            <a:endParaRPr lang="en-US" sz="6600" dirty="0">
              <a:solidFill>
                <a:srgbClr val="4A2A76"/>
              </a:solidFill>
            </a:endParaRP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F52D7679-EDE5-4293-9302-68C69FB99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8416"/>
            <a:ext cx="6096000" cy="902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 sz="2400" b="1">
                <a:solidFill>
                  <a:srgbClr val="1CB5EA"/>
                </a:solidFill>
              </a:rPr>
              <a:t>Click to edit Master subtitle style</a:t>
            </a:r>
            <a:endParaRPr lang="en-US" sz="2400" b="1" dirty="0">
              <a:solidFill>
                <a:srgbClr val="1CB5EA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584B5-3934-54DD-3432-BB86F4A719E1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1C022-2D56-0450-4171-A3A430D70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96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oint +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1788435-343A-CA25-69A8-18AF4DA68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21" b="46079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808FE3-D1E6-8648-8839-53DF1BF7F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9924"/>
            <a:ext cx="11277600" cy="23919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4A2976"/>
                </a:solidFill>
              </a:rPr>
              <a:t>Large Point + Horizontal Pic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2B0DA2A-DD5E-E24C-A271-73934BFEDA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816773"/>
            <a:ext cx="11277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2000" b="1" dirty="0">
                <a:solidFill>
                  <a:srgbClr val="1CB5EA"/>
                </a:solidFill>
              </a:rPr>
              <a:t>Subtitle, Caption or Supporting Point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9583FFD-631B-8819-5F89-BDE63EB6B973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79BBF-97D4-58D8-77D8-F813453680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18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oi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3BD0B-7C90-810E-A303-590EDB9930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00" r="27500"/>
          <a:stretch/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6C3A13C-4BB8-C66F-8C3D-29A8F180D956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92C0DF4-6ECA-3E60-D365-4FF6C8856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0934"/>
            <a:ext cx="6096000" cy="29965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sz="6600">
                <a:solidFill>
                  <a:srgbClr val="4A2A76"/>
                </a:solidFill>
              </a:rPr>
              <a:t>Click to edit Master title style</a:t>
            </a:r>
            <a:endParaRPr lang="en-US" sz="6600" dirty="0">
              <a:solidFill>
                <a:srgbClr val="4A2A76"/>
              </a:solidFill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0F56FC3F-8B86-3E47-90CD-3E0A0EFF4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8416"/>
            <a:ext cx="6096000" cy="902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 sz="2400" b="1">
                <a:solidFill>
                  <a:srgbClr val="1CB5EA"/>
                </a:solidFill>
              </a:rPr>
              <a:t>Click to edit Master subtitle style</a:t>
            </a:r>
            <a:endParaRPr lang="en-US" sz="2400" b="1" dirty="0">
              <a:solidFill>
                <a:srgbClr val="1CB5EA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CA3C6C-2D2C-6DC4-2FFD-F1F8929BC0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210" y="4291584"/>
            <a:ext cx="6096000" cy="229548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85E4C-F07C-F530-85D7-D9CDB83A7F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0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oint +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88435-343A-CA25-69A8-18AF4DA68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4" b="44706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FD1326C-3FE5-3A85-D4A6-F17DF5F3590D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1C743E-902B-5B0B-7207-0C6714804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9924"/>
            <a:ext cx="11277600" cy="23919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4A2976"/>
                </a:solidFill>
              </a:rPr>
              <a:t>Large Point + Horizontal Pic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16EC39-BB98-DAEB-B96A-170F9E9CBE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816773"/>
            <a:ext cx="11277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2000" b="1" dirty="0">
                <a:solidFill>
                  <a:srgbClr val="1CB5EA"/>
                </a:solidFill>
              </a:rPr>
              <a:t>Subtitle, Caption or Supporting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8071C-A94A-075A-DC5A-6AF23CBAAC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8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Poi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3BD0B-7C90-810E-A303-590EDB9930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00" r="27500"/>
          <a:stretch/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CE781FF-196E-FDB9-07CB-7B9463DDAF09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6845D4D-4F0B-7214-CAE9-87FC1B258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0934"/>
            <a:ext cx="6096000" cy="29965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sz="6600">
                <a:solidFill>
                  <a:srgbClr val="4A2A76"/>
                </a:solidFill>
              </a:rPr>
              <a:t>Click to edit Master title style</a:t>
            </a:r>
            <a:endParaRPr lang="en-US" sz="6600" dirty="0">
              <a:solidFill>
                <a:srgbClr val="4A2A76"/>
              </a:solidFill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ADD94695-A76F-251C-E62C-AF8B6A29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8416"/>
            <a:ext cx="6096000" cy="902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 sz="2400" b="1">
                <a:solidFill>
                  <a:srgbClr val="1CB5EA"/>
                </a:solidFill>
              </a:rPr>
              <a:t>Click to edit Master subtitle style</a:t>
            </a:r>
            <a:endParaRPr lang="en-US" sz="2400" b="1" dirty="0">
              <a:solidFill>
                <a:srgbClr val="1CB5EA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4CCAA30-E027-6490-746A-9A8AB6AB8F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210" y="4291584"/>
            <a:ext cx="6096000" cy="229548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68000E-2616-67A4-6C73-78F48C5B7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0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Point +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88435-343A-CA25-69A8-18AF4DA68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23" b="38977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B9B96AE-D730-CE2A-02DB-A406AEC7B02C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69059C-3AC9-EA96-9BD6-7F44534007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9924"/>
            <a:ext cx="11277600" cy="23919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4A2976"/>
                </a:solidFill>
              </a:rPr>
              <a:t>Large Point + Horizontal Pic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6C1969D-A32E-7A3A-7299-92AB7AB0D3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816773"/>
            <a:ext cx="11277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2000" b="1" dirty="0">
                <a:solidFill>
                  <a:srgbClr val="1CB5EA"/>
                </a:solidFill>
              </a:rPr>
              <a:t>Subtitle, Caption or Supporting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30286-270D-6319-288F-178518B27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8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Poi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3BD0B-7C90-810E-A303-590EDB993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17" r="19283"/>
          <a:stretch/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BF28EA-4DE9-D031-1D9C-780898C3642F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B50D338-8527-8EA2-7DD8-2A0866637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0934"/>
            <a:ext cx="6096000" cy="29965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sz="6600">
                <a:solidFill>
                  <a:srgbClr val="4A2A76"/>
                </a:solidFill>
              </a:rPr>
              <a:t>Click to edit Master title style</a:t>
            </a:r>
            <a:endParaRPr lang="en-US" sz="6600" dirty="0">
              <a:solidFill>
                <a:srgbClr val="4A2A76"/>
              </a:solidFill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EE8674B3-435B-AF92-8544-8B65B65A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8416"/>
            <a:ext cx="6096000" cy="902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 sz="2400" b="1">
                <a:solidFill>
                  <a:srgbClr val="1CB5EA"/>
                </a:solidFill>
              </a:rPr>
              <a:t>Click to edit Master subtitle style</a:t>
            </a:r>
            <a:endParaRPr lang="en-US" sz="2400" b="1" dirty="0">
              <a:solidFill>
                <a:srgbClr val="1CB5EA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1C3533-A3DD-2490-9A4D-139E185E99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210" y="4291584"/>
            <a:ext cx="6096000" cy="229548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77E80-FE3D-961B-CB18-33D2AE83A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04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Point +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88435-343A-CA25-69A8-18AF4DA68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84" b="34216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CBE3FE8-3CC6-3D2B-EAE8-F88B53E47DD5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D1D014-5486-D156-6FC4-EBE0A73F1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9924"/>
            <a:ext cx="11277600" cy="23919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4A2976"/>
                </a:solidFill>
              </a:rPr>
              <a:t>Large Point + Horizontal Pic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6ECC121-213A-D4A2-A709-32AEA46C83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816773"/>
            <a:ext cx="11277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2000" b="1" dirty="0">
                <a:solidFill>
                  <a:srgbClr val="1CB5EA"/>
                </a:solidFill>
              </a:rPr>
              <a:t>Subtitle, Caption or Supporting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68DC4-C83B-B461-960D-4B6FF1A18D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Poi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3BD0B-7C90-810E-A303-590EDB993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7" r="19173"/>
          <a:stretch/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963DE7-759F-E777-0874-9070B2978C56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845E16C-D612-59D3-8C36-9DFA64C62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0934"/>
            <a:ext cx="6096000" cy="29965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sz="6600">
                <a:solidFill>
                  <a:srgbClr val="4A2A76"/>
                </a:solidFill>
              </a:rPr>
              <a:t>Click to edit Master title style</a:t>
            </a:r>
            <a:endParaRPr lang="en-US" sz="6600" dirty="0">
              <a:solidFill>
                <a:srgbClr val="4A2A76"/>
              </a:solidFill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A3107E66-E339-1A36-B73C-61D543E86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8416"/>
            <a:ext cx="6096000" cy="902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 sz="2400" b="1">
                <a:solidFill>
                  <a:srgbClr val="1CB5EA"/>
                </a:solidFill>
              </a:rPr>
              <a:t>Click to edit Master subtitle style</a:t>
            </a:r>
            <a:endParaRPr lang="en-US" sz="2400" b="1" dirty="0">
              <a:solidFill>
                <a:srgbClr val="1CB5EA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3DAFBF-C447-8FB2-F8B8-1BD326DFA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210" y="4291584"/>
            <a:ext cx="6096000" cy="229548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1CA51-0251-AA45-ACDA-F07170A4FE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3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Point +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88435-343A-CA25-69A8-18AF4DA68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55" b="34445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8AE65D7-6F90-FCBD-DC92-C42D1734BCA0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EE41F7-A17F-6631-0B85-D8A265BAFD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9924"/>
            <a:ext cx="11277600" cy="23919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4A2976"/>
                </a:solidFill>
              </a:rPr>
              <a:t>Large Point + Horizontal Pic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11C458-CB4B-B761-AC3E-40EAC296B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816773"/>
            <a:ext cx="11277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2000" b="1" dirty="0">
                <a:solidFill>
                  <a:srgbClr val="1CB5EA"/>
                </a:solidFill>
              </a:rPr>
              <a:t>Subtitle, Caption or Supporting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4375F-14AC-304F-AF74-0B8D66E31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4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 - 1 speaker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4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CEA24-65CA-E282-CB3C-C5D41F505E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5" r="75270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8926E85-DF06-83AB-A6F9-67EBBA68E093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23487E-F2E3-D637-E71D-28114697F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  <p:graphicFrame>
        <p:nvGraphicFramePr>
          <p:cNvPr id="4" name="Text Placeholder 2">
            <a:extLst>
              <a:ext uri="{FF2B5EF4-FFF2-40B4-BE49-F238E27FC236}">
                <a16:creationId xmlns:a16="http://schemas.microsoft.com/office/drawing/2014/main" id="{47DE70F8-54DC-B397-FCD1-504D8474997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75801365"/>
              </p:ext>
            </p:extLst>
          </p:nvPr>
        </p:nvGraphicFramePr>
        <p:xfrm>
          <a:off x="1412034" y="1376343"/>
          <a:ext cx="841409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2354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reen BG 01">
    <p:bg>
      <p:bgPr>
        <a:solidFill>
          <a:srgbClr val="34B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3DAD48AE-50E2-ED4E-77AE-534CC1562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308D5B-A869-4D1E-AD0A-FF02152474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863E8-769A-17B4-DABA-3A35248A6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FDD4850-7B73-531D-747B-5156687B3F87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D1636-301C-D752-8976-59E90D0C76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8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een BG 02">
    <p:bg>
      <p:bgPr>
        <a:solidFill>
          <a:srgbClr val="34B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D28CE-A243-ED5F-11B3-714AF5443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E296BEC-E20B-4629-9B0A-6FA27108D5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236DE3-9EAC-4453-80E9-ED111B9AB3F2}"/>
              </a:ext>
            </a:extLst>
          </p:cNvPr>
          <p:cNvSpPr txBox="1">
            <a:spLocks/>
          </p:cNvSpPr>
          <p:nvPr/>
        </p:nvSpPr>
        <p:spPr>
          <a:xfrm>
            <a:off x="9909309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09E3B-BD9B-5919-22EA-41FAD9882C83}"/>
              </a:ext>
            </a:extLst>
          </p:cNvPr>
          <p:cNvSpPr txBox="1"/>
          <p:nvPr/>
        </p:nvSpPr>
        <p:spPr>
          <a:xfrm>
            <a:off x="2257834" y="6374580"/>
            <a:ext cx="1175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</a:t>
            </a:r>
            <a:r>
              <a:rPr lang="en-US" sz="14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DE29F-358B-0F55-6F53-6235CB1306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51" y="6380184"/>
            <a:ext cx="2012272" cy="285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9B9D6-2DA1-B698-6B9C-8219DA8DC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FC0C1-0C86-1537-EAAF-9C5097AD8A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E1C1309-D077-A33C-D089-E775B7B88253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27527D-3DFC-80BA-9532-876764A17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20961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7544E6-A138-0792-5854-77C375DBEB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18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Purple BG 02">
    <p:bg>
      <p:bgPr>
        <a:solidFill>
          <a:srgbClr val="4A2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F54DA-9C85-3B67-AB72-ACCBC5F424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BEDFC74-D812-FBCD-1206-78613E323D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2E349-EBF5-726C-FA34-8788341A6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0665C7E-F74B-1FD0-0AC4-A5139BFA174F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6499F1-534A-D146-07C4-6F2D351789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07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lue BG 02">
    <p:bg>
      <p:bgPr>
        <a:solidFill>
          <a:srgbClr val="30B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69268-953C-E2B5-4D58-8F1C1C325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D2FB74-7973-BC87-D3CB-82038F274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88640-6006-9398-8D38-74FFEFD20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DC856FA-B1C8-0D29-F7E4-AC7963B24CD0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B9A8E-C0DE-78BC-143B-7FD1359E65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39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Blue BG 02">
    <p:bg>
      <p:bgPr>
        <a:solidFill>
          <a:srgbClr val="30B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69268-953C-E2B5-4D58-8F1C1C325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D2FB74-7973-BC87-D3CB-82038F274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6066298-579D-9E8C-E5AD-69B2D34C8239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B2E176-76B1-A626-1B7D-91BAFD2858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2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Blue BG 02">
    <p:bg>
      <p:bgPr>
        <a:solidFill>
          <a:srgbClr val="30B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69268-953C-E2B5-4D58-8F1C1C325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D2FB74-7973-BC87-D3CB-82038F274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53E50B8-E84E-C9A9-C082-31D0DAF0A1EB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4A0C48-93DC-4036-54F7-A025F6D7B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3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Blue BG 02">
    <p:bg>
      <p:bgPr>
        <a:solidFill>
          <a:srgbClr val="30B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69268-953C-E2B5-4D58-8F1C1C325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D2FB74-7973-BC87-D3CB-82038F274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3BC1666-1E12-3528-4AEF-6908004DEA50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BF929D-D92F-B943-89B0-E5A34B830D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6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 Blue BG 02">
    <p:bg>
      <p:bgPr>
        <a:solidFill>
          <a:srgbClr val="30B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69268-953C-E2B5-4D58-8F1C1C325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D2FB74-7973-BC87-D3CB-82038F274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C7D26B5-2B55-6D21-B82D-834C0EA70D77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173F01-BBA2-8955-8F8E-3EB1246F45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13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Blue BG 02">
    <p:bg>
      <p:bgPr>
        <a:solidFill>
          <a:srgbClr val="30B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69268-953C-E2B5-4D58-8F1C1C325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D2FB74-7973-BC87-D3CB-82038F274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A046912-E857-22A8-A5D7-FD613EAA74E9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711BEA-09F2-9336-F79D-6823CD52FE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08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 Blue BG 02">
    <p:bg>
      <p:bgPr>
        <a:solidFill>
          <a:srgbClr val="30B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69268-953C-E2B5-4D58-8F1C1C325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D2FB74-7973-BC87-D3CB-82038F274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6E85701-8BE8-B1E5-DCAC-E80647327B9E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C80FC-2E50-B220-A89A-577A7BD31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Who am I - 1 speaker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4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BA1E76-9321-4258-9A98-FDD0D5451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4176" y="2895600"/>
            <a:ext cx="6046592" cy="274796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3B5E9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3pPr>
            <a:lvl4pPr marL="16573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4pPr>
            <a:lvl5pPr marL="21145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423995D-5992-414C-8598-5C7447464812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1412034" y="1792003"/>
            <a:ext cx="3780321" cy="3538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358A02B-C550-4227-A77A-A822316FB4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14176" y="1792003"/>
            <a:ext cx="6046592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4A2A7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76F7845-A611-4EDB-BF07-9F39EC79B1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4176" y="2290762"/>
            <a:ext cx="6046592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CEA24-65CA-E282-CB3C-C5D41F505E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5" r="75270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8926E85-DF06-83AB-A6F9-67EBBA68E093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57674-98D1-BA64-BB95-2B608BC63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68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urple B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673C1A6-DFC5-450C-BCFE-7D00CD5A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1C4E1C1-7F1F-4E2C-955C-DCB4B1831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140AEF0-D4AA-7804-2ADD-BEC65D6057D7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A8459C-DCB7-B6AC-C4FB-7BE81C878C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02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ange B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9510A2B1-346E-4F07-8089-56E00ED1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9458A5-732E-4588-959D-6EA54416D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C479BF-FF13-BBC3-B176-1ED7C785249A}"/>
              </a:ext>
            </a:extLst>
          </p:cNvPr>
          <p:cNvSpPr txBox="1">
            <a:spLocks/>
          </p:cNvSpPr>
          <p:nvPr/>
        </p:nvSpPr>
        <p:spPr>
          <a:xfrm>
            <a:off x="9909309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BEB25-26CF-FDE5-7574-2EAB85DC6403}"/>
              </a:ext>
            </a:extLst>
          </p:cNvPr>
          <p:cNvSpPr txBox="1"/>
          <p:nvPr/>
        </p:nvSpPr>
        <p:spPr>
          <a:xfrm>
            <a:off x="2257834" y="6374580"/>
            <a:ext cx="1175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</a:t>
            </a:r>
            <a:r>
              <a:rPr lang="en-US" sz="14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F9B04D-9EBA-834A-0B6B-A513B22FF6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51" y="6380184"/>
            <a:ext cx="2012272" cy="285072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7F8CB4BA-12F4-76D6-0854-4AA6FBC0D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593635-A72C-8C7F-0ADB-960ACF44AB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AFA2C03D-8375-FF6C-B766-AE8A9963C261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08884FD-B425-A30B-13EE-309606C6AF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925" y="31242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0000E0-3CD4-091C-E87E-F83D63DE85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190046" y="6388357"/>
            <a:ext cx="1304345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99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URL + Taglin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69634-D8BE-481D-B8E3-12D1761982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AD45A73-0E0D-478C-A172-28A739993A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6724" y="2633871"/>
            <a:ext cx="6698552" cy="1380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6DEC69-A97C-9F6F-7E07-2C36E9C505A8}"/>
              </a:ext>
            </a:extLst>
          </p:cNvPr>
          <p:cNvSpPr txBox="1"/>
          <p:nvPr/>
        </p:nvSpPr>
        <p:spPr>
          <a:xfrm>
            <a:off x="4719710" y="5379086"/>
            <a:ext cx="2752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@ContextureHIT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A7154E-CD9D-8339-64C5-A42C5274C253}"/>
              </a:ext>
            </a:extLst>
          </p:cNvPr>
          <p:cNvGrpSpPr/>
          <p:nvPr userDrawn="1"/>
        </p:nvGrpSpPr>
        <p:grpSpPr>
          <a:xfrm>
            <a:off x="5027203" y="4614608"/>
            <a:ext cx="2137594" cy="484364"/>
            <a:chOff x="4993647" y="4614608"/>
            <a:chExt cx="2137594" cy="484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AE4DBB-7406-CC2D-D580-188ADBCFB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993647" y="4614608"/>
              <a:ext cx="484364" cy="4843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92F909-0A5C-6254-405B-0D1A4F2CEA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5820262" y="4686776"/>
              <a:ext cx="484364" cy="3400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8F2199-4F09-1BC3-FE40-706E407EE5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6646877" y="4614608"/>
              <a:ext cx="484364" cy="48436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1712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 -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0BA4003-53CB-4C7A-9B58-65EE85D2D8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78654" y="1946352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62A80BA-99B2-4E17-A7CF-712D14502C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0054" y="4769781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4A2A7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DA6AAF6-0503-4378-9DB3-B7134461D2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0054" y="5268540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2F20C5B-486A-4EE7-B483-CF4A271219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65168" y="1946352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3D766CA-0DE7-40AF-B9DC-3FDB50B392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6568" y="4769781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4A2A7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F917985-014E-4F19-9AE0-5B1EDB5E49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36568" y="5268540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27A47881-C036-4A81-B786-CBD3090E37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692141" y="1946352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C64EEB1-1F01-4C57-87EF-1987D27D3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63541" y="4769781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4A2A7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AB5E896-4575-43D8-B851-2BD260DE23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63541" y="5268540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5546D-81BC-055C-E876-5D031D23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4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A3E90-56CA-E094-95C3-03DA2781C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5" r="75270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553B202-50C7-DEE7-28AB-10DBDA026E13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00B33-7085-2445-C4E0-A958F9E82E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F0BF792-9216-4DF3-9C16-DE002CB41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2032" y="2039939"/>
            <a:ext cx="10548735" cy="415477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61BF99F-87F9-4F85-82EB-7AD418ABC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2033" y="1233331"/>
            <a:ext cx="10548733" cy="348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rgbClr val="23B5E9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3B6F0-C23F-CC58-B86A-F1D65EDF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2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A53C90D-292C-6AAE-1B42-AE8831BAD2CF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2D504-C5E6-D7A5-DB2D-D6E29F976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5" r="75270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AD81D5-CC76-AA42-01C3-1036513A7B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9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e content - Bar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F0BF792-9216-4DF3-9C16-DE002CB41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2034" y="1529862"/>
            <a:ext cx="10548734" cy="466484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1CB5EA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chemeClr val="accent3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7350" indent="-285750">
              <a:lnSpc>
                <a:spcPct val="100000"/>
              </a:lnSpc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4550" indent="-285750">
              <a:lnSpc>
                <a:spcPct val="100000"/>
              </a:lnSpc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marL="0" lvl="0" indent="0">
              <a:lnSpc>
                <a:spcPct val="110000"/>
              </a:lnSpc>
              <a:buNone/>
            </a:pPr>
            <a:r>
              <a:rPr lang="en-US" sz="2400" b="1"/>
              <a:t>Click to edit Master text styles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sz="2400" b="1"/>
              <a:t>Second level</a:t>
            </a:r>
          </a:p>
          <a:p>
            <a:pPr marL="0" lvl="2" indent="0">
              <a:lnSpc>
                <a:spcPct val="110000"/>
              </a:lnSpc>
              <a:buNone/>
            </a:pPr>
            <a:r>
              <a:rPr lang="en-US" sz="2400" b="1"/>
              <a:t>Third level</a:t>
            </a:r>
          </a:p>
          <a:p>
            <a:pPr marL="0" lvl="3" indent="0">
              <a:lnSpc>
                <a:spcPct val="110000"/>
              </a:lnSpc>
              <a:buNone/>
            </a:pPr>
            <a:r>
              <a:rPr lang="en-US" sz="2400" b="1"/>
              <a:t>Fourth level</a:t>
            </a:r>
          </a:p>
          <a:p>
            <a:pPr marL="0" lvl="4" indent="0">
              <a:lnSpc>
                <a:spcPct val="110000"/>
              </a:lnSpc>
              <a:buNone/>
            </a:pPr>
            <a:r>
              <a:rPr lang="en-US" sz="2400" b="1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B8070-5D3A-E724-8867-BD04EF51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4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10191-2CEA-51BA-A8C5-35E4AD9DE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5" r="75270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95199F3-E2BE-B719-36F8-6F39DDBCD53B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8C87A-F49D-7FDB-E8C4-7A2620FE30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1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 am I - 1 speaker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4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423995D-5992-414C-8598-5C7447464812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1412034" y="1792003"/>
            <a:ext cx="3780321" cy="3538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358A02B-C550-4227-A77A-A822316FB4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14176" y="1792003"/>
            <a:ext cx="6046592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4A2A7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76F7845-A611-4EDB-BF07-9F39EC79B1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4176" y="2290762"/>
            <a:ext cx="6046592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8926E85-DF06-83AB-A6F9-67EBBA68E093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60647-A792-663A-D092-7BE8CF417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ED9EEA-D9DF-2F1F-4CFE-481405A40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4176" y="2895600"/>
            <a:ext cx="6046592" cy="274796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3B5E9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3pPr>
            <a:lvl4pPr marL="16573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4pPr>
            <a:lvl5pPr marL="21145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B12B0-54F5-97EA-84A0-B131B5AEC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ers -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0BA4003-53CB-4C7A-9B58-65EE85D2D8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78654" y="1946352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62A80BA-99B2-4E17-A7CF-712D14502C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0054" y="4769781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4A2A7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DA6AAF6-0503-4378-9DB3-B7134461D2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0054" y="5268540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2F20C5B-486A-4EE7-B483-CF4A271219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65168" y="1946352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3D766CA-0DE7-40AF-B9DC-3FDB50B392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6568" y="4769781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4A2A7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F917985-014E-4F19-9AE0-5B1EDB5E49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36568" y="5268540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27A47881-C036-4A81-B786-CBD3090E37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692141" y="1946352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C64EEB1-1F01-4C57-87EF-1987D27D3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63541" y="4769781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4A2A7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AB5E896-4575-43D8-B851-2BD260DE23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63541" y="5268540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5546D-81BC-055C-E876-5D031D23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34" y="93140"/>
            <a:ext cx="10548734" cy="98314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553B202-50C7-DEE7-28AB-10DBDA026E13}"/>
              </a:ext>
            </a:extLst>
          </p:cNvPr>
          <p:cNvSpPr txBox="1">
            <a:spLocks/>
          </p:cNvSpPr>
          <p:nvPr userDrawn="1"/>
        </p:nvSpPr>
        <p:spPr>
          <a:xfrm>
            <a:off x="10135277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6F3C1-C0D9-FC5F-F623-578958E33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62" r="46562"/>
          <a:stretch/>
        </p:blipFill>
        <p:spPr>
          <a:xfrm>
            <a:off x="0" y="0"/>
            <a:ext cx="8382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F2B84D-2ABB-0F50-2E4A-8B2E1CDC57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0044" y="6388357"/>
            <a:ext cx="1304349" cy="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5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12E2D-D7AB-499B-8FE7-1E474447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95C34-8CD6-4901-966A-A0AD1B20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397F-3D3E-46E1-A3FE-30CECB5C6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DAC3-F13D-47D3-A374-2CD5EF26FB53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9AC9-0AB4-4BDF-9693-AACBB93D4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95F7-829F-48E1-A70F-13261F31F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9FCF-E7E5-4B43-945A-1BD000ED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45" r:id="rId4"/>
    <p:sldLayoutId id="2147483703" r:id="rId5"/>
    <p:sldLayoutId id="2147483704" r:id="rId6"/>
    <p:sldLayoutId id="2147483706" r:id="rId7"/>
    <p:sldLayoutId id="2147483744" r:id="rId8"/>
    <p:sldLayoutId id="2147483743" r:id="rId9"/>
    <p:sldLayoutId id="2147483741" r:id="rId10"/>
    <p:sldLayoutId id="2147483742" r:id="rId11"/>
    <p:sldLayoutId id="2147483708" r:id="rId12"/>
    <p:sldLayoutId id="2147483709" r:id="rId13"/>
    <p:sldLayoutId id="2147483710" r:id="rId14"/>
    <p:sldLayoutId id="2147483746" r:id="rId15"/>
    <p:sldLayoutId id="2147483711" r:id="rId16"/>
    <p:sldLayoutId id="2147483747" r:id="rId17"/>
    <p:sldLayoutId id="2147483712" r:id="rId18"/>
    <p:sldLayoutId id="2147483740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9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2B75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3B5E9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5E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5E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5E9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5E9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C2D975-DDB2-24D5-C10D-D7C0B50FB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C1304-A2EB-0301-CDEE-0E69519377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ACF3B-593B-3C72-21F8-3D255527A6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DC5513-9A9F-28FF-64F0-9859F8513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079A6-9D6C-1A76-4A55-2EC3D352A2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F5B21-5A61-41CD-EFC8-EAF722E68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D08B0-56A9-6C96-F165-3FAD058E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84E00-1D87-ACE8-7B8D-050B548DCE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48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BD60-D23E-49BC-B5D9-CF860222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4A2A76"/>
                </a:solidFill>
              </a:rPr>
              <a:t>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82EE4-4242-5E31-5682-E58142334AFB}"/>
              </a:ext>
            </a:extLst>
          </p:cNvPr>
          <p:cNvSpPr/>
          <p:nvPr/>
        </p:nvSpPr>
        <p:spPr>
          <a:xfrm>
            <a:off x="1137885" y="1005432"/>
            <a:ext cx="10509975" cy="22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ext Placeholder 2">
            <a:extLst>
              <a:ext uri="{FF2B5EF4-FFF2-40B4-BE49-F238E27FC236}">
                <a16:creationId xmlns:a16="http://schemas.microsoft.com/office/drawing/2014/main" id="{26D7020B-32D5-0EB5-7CBE-5DB4D924B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04490"/>
              </p:ext>
            </p:extLst>
          </p:nvPr>
        </p:nvGraphicFramePr>
        <p:xfrm>
          <a:off x="1412034" y="1376343"/>
          <a:ext cx="841409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01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6550-FB1C-B96D-82E2-AB0D8CD6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1BDD9-7A83-79CA-7030-65F90F627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424B67-EDEE-7D56-D9D7-57A5DCAADC3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41E45-D285-F4BF-6994-554C8BFE2A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4B515A-A20D-00F9-F4D5-B82FF850C5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DC456-24F1-E637-5BBF-BD5A088C7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A13BA-B3F6-944C-7058-5B234CBEDE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9E30E6-CE8C-1CFB-F710-344AC9A8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ACF97A-3A4F-3EDF-FB7E-BD6A70A87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752318"/>
              </p:ext>
            </p:extLst>
          </p:nvPr>
        </p:nvGraphicFramePr>
        <p:xfrm>
          <a:off x="5184512" y="1267738"/>
          <a:ext cx="5334000" cy="54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62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7A3DE-C44E-C677-485E-C04BF537F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61FF1B-FD96-8F57-A7CB-07225323F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0C0F77-08DC-F2C0-0963-170318504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7C16F5-9FB3-7C27-1EA5-BEB6AB4B1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3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F467B3-DC2C-7717-00A1-05F012E61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856F6-115F-7A9E-42D7-F312689DA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A412AE-B450-7089-79B7-C560E7B8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0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DA26D-3990-ED2A-4E75-FDB54F14F8D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32448" y="1346200"/>
            <a:ext cx="3597553" cy="381000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D0DDB-6809-CDD8-5D7C-E8812ECFE98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32448" y="2802482"/>
            <a:ext cx="3638606" cy="29379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930D94-4583-570F-44A7-F484540C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48" y="93140"/>
            <a:ext cx="10828319" cy="98314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547626-3D1D-51C8-58F9-61B852216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07596"/>
              </p:ext>
            </p:extLst>
          </p:nvPr>
        </p:nvGraphicFramePr>
        <p:xfrm>
          <a:off x="5080517" y="1450911"/>
          <a:ext cx="55721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537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3CBFC9-ABA3-88FB-A06F-556CAE7B0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CEABF9-8180-030C-4559-36010E4D0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7199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xture-PPT-Theme2023">
  <a:themeElements>
    <a:clrScheme name="Contexture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2A76"/>
      </a:accent1>
      <a:accent2>
        <a:srgbClr val="1CB4E9"/>
      </a:accent2>
      <a:accent3>
        <a:srgbClr val="B4D840"/>
      </a:accent3>
      <a:accent4>
        <a:srgbClr val="2BB24E"/>
      </a:accent4>
      <a:accent5>
        <a:srgbClr val="FF8930"/>
      </a:accent5>
      <a:accent6>
        <a:srgbClr val="F0F2F3"/>
      </a:accent6>
      <a:hlink>
        <a:srgbClr val="1BB4E9"/>
      </a:hlink>
      <a:folHlink>
        <a:srgbClr val="4A2A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EDB5AC-22BF-BC4D-9D9A-AB36BB3710B3}" vid="{8A3205E0-C8C2-CF4B-B9F5-0604A9598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Contexture-PPT-Theme2023</Template>
  <TotalTime>96</TotalTime>
  <Words>10</Words>
  <Application>Microsoft Macintosh PowerPoint</Application>
  <PresentationFormat>Widescreen</PresentationFormat>
  <Paragraphs>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Lato</vt:lpstr>
      <vt:lpstr>Poppins</vt:lpstr>
      <vt:lpstr>Poppins SemiBold</vt:lpstr>
      <vt:lpstr>Wingdings</vt:lpstr>
      <vt:lpstr>Contexture-PPT-Theme2023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Gural</dc:creator>
  <cp:lastModifiedBy>Brent Gural</cp:lastModifiedBy>
  <cp:revision>3</cp:revision>
  <dcterms:created xsi:type="dcterms:W3CDTF">2023-07-11T23:19:32Z</dcterms:created>
  <dcterms:modified xsi:type="dcterms:W3CDTF">2023-09-07T18:40:07Z</dcterms:modified>
</cp:coreProperties>
</file>