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6" r:id="rId4"/>
    <p:sldId id="287" r:id="rId5"/>
    <p:sldId id="277" r:id="rId6"/>
    <p:sldId id="270" r:id="rId7"/>
    <p:sldId id="288" r:id="rId8"/>
    <p:sldId id="289" r:id="rId9"/>
    <p:sldId id="261" r:id="rId10"/>
    <p:sldId id="265" r:id="rId11"/>
    <p:sldId id="268" r:id="rId12"/>
    <p:sldId id="275" r:id="rId13"/>
    <p:sldId id="267" r:id="rId14"/>
    <p:sldId id="263" r:id="rId15"/>
    <p:sldId id="264" r:id="rId16"/>
    <p:sldId id="271" r:id="rId17"/>
    <p:sldId id="274" r:id="rId18"/>
    <p:sldId id="273" r:id="rId19"/>
    <p:sldId id="29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A76"/>
    <a:srgbClr val="1CB5EA"/>
    <a:srgbClr val="B4D841"/>
    <a:srgbClr val="23B5E9"/>
    <a:srgbClr val="B4D445"/>
    <a:srgbClr val="4A2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B5EA"/>
            </a:solidFill>
          </c:spPr>
          <c:dPt>
            <c:idx val="0"/>
            <c:bubble3D val="0"/>
            <c:spPr>
              <a:solidFill>
                <a:srgbClr val="4A2A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6-4EC1-B5C2-760F54479134}"/>
              </c:ext>
            </c:extLst>
          </c:dPt>
          <c:dPt>
            <c:idx val="1"/>
            <c:bubble3D val="0"/>
            <c:spPr>
              <a:solidFill>
                <a:srgbClr val="1CB5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6-4EC1-B5C2-760F54479134}"/>
              </c:ext>
            </c:extLst>
          </c:dPt>
          <c:dPt>
            <c:idx val="2"/>
            <c:bubble3D val="0"/>
            <c:spPr>
              <a:solidFill>
                <a:srgbClr val="B4D8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6-4EC1-B5C2-760F54479134}"/>
              </c:ext>
            </c:extLst>
          </c:dPt>
          <c:dPt>
            <c:idx val="3"/>
            <c:bubble3D val="0"/>
            <c:spPr>
              <a:solidFill>
                <a:srgbClr val="FF89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6-4EC1-B5C2-760F5447913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26-4EC1-B5C2-760F54479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2A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6-4180-B436-A57566610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4D8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6-4180-B436-A57566610F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946-4180-B436-A5756661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224896"/>
        <c:axId val="2120227808"/>
      </c:barChart>
      <c:catAx>
        <c:axId val="21202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7808"/>
        <c:crosses val="autoZero"/>
        <c:auto val="1"/>
        <c:lblAlgn val="ctr"/>
        <c:lblOffset val="100"/>
        <c:noMultiLvlLbl val="0"/>
      </c:catAx>
      <c:valAx>
        <c:axId val="21202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6C4C-839B-4AF0-840C-1554591A096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D343-FC11-4AE2-8FFF-373875B4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C93A-27B2-4470-AAEB-01FE5D3DA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22363"/>
            <a:ext cx="10210800" cy="3053397"/>
          </a:xfrm>
        </p:spPr>
        <p:txBody>
          <a:bodyPr anchor="t"/>
          <a:lstStyle>
            <a:lvl1pPr algn="l">
              <a:defRPr sz="6000" b="1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000" dirty="0">
                <a:solidFill>
                  <a:srgbClr val="4A2976"/>
                </a:solidFill>
              </a:rPr>
              <a:t>Title of </a:t>
            </a:r>
            <a:br>
              <a:rPr lang="en-US" sz="6000" dirty="0">
                <a:solidFill>
                  <a:srgbClr val="4A2976"/>
                </a:solidFill>
              </a:rPr>
            </a:br>
            <a:r>
              <a:rPr lang="en-US" sz="6000" dirty="0">
                <a:solidFill>
                  <a:srgbClr val="4A2976"/>
                </a:solidFill>
              </a:rPr>
              <a:t>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6F1E8-8F3C-44CC-A821-5E257B4844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290600"/>
            <a:ext cx="102108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1CB5EA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9DC180-05F0-4D32-A507-94CD5CF53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3775"/>
            <a:ext cx="2568770" cy="5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8794981-216F-46EF-B575-F8ED5FA645A8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385072" y="1981200"/>
            <a:ext cx="3581400" cy="230832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defRPr sz="1300">
                <a:latin typeface="Lato" panose="020F0502020204030203" pitchFamily="34" charset="0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do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0984E0-3F3B-4352-94FC-7C4C01C512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9464" y="1712464"/>
            <a:ext cx="3433072" cy="3433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insert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CA5E601-0FA3-48A3-96CA-6F7C89CB7C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528" y="1219200"/>
            <a:ext cx="3433072" cy="152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Blurb 01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E3381A1F-40B9-4E48-9DC3-FD6DC28E8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5528" y="2743200"/>
            <a:ext cx="3433072" cy="152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Blurb 02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25C388-E4E3-49BA-84D8-54EC6A748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5528" y="4267200"/>
            <a:ext cx="3433072" cy="152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Blurb 03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4039EBE-4637-4756-AFFC-97AEB9D2A804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C1D0D-73E3-491D-B871-9EFBD195D50B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1DBCB94-34F1-1C7A-CE49-5B9B37869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432" y="5397845"/>
            <a:ext cx="36576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C99C43B-1EE4-FA49-EDB7-27E284A87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1432" y="5896604"/>
            <a:ext cx="36576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56354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28590D7-0D60-4822-98ED-34DC241165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41064" y="1600200"/>
            <a:ext cx="3433072" cy="3433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CF0C5EB6-F0A1-4EAC-9A7F-3C7B644140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05600" y="1600200"/>
            <a:ext cx="3433072" cy="3433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2BF1DE8-A0E5-4E11-8A8E-CB6553590B40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5A575-4356-439F-B546-C4FEA39821A0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45E4EF1-9549-34A0-9D2C-E6ACB5570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1064" y="5311491"/>
            <a:ext cx="36576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B684916-999E-10F8-270B-DB18F015FF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1064" y="5810250"/>
            <a:ext cx="36576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67CC41D-7A34-AC2B-B672-BA1D03822D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5311491"/>
            <a:ext cx="36576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FF4CED9-03A6-DCAA-781A-8494927B1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5600" y="5810250"/>
            <a:ext cx="36576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925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-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0BA4003-53CB-4C7A-9B58-65EE85D2D8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38700" y="1909029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62A80BA-99B2-4E17-A7CF-712D14502C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0100" y="4732458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DA6AAF6-0503-4378-9DB3-B7134461D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0100" y="5231217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F20C5B-486A-4EE7-B483-CF4A271219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10600" y="1909029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3D766CA-0DE7-40AF-B9DC-3FDB50B39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0" y="4732458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F917985-014E-4F19-9AE0-5B1EDB5E49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0" y="5231217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27A47881-C036-4A81-B786-CBD3090E37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62050" y="1909029"/>
            <a:ext cx="2514600" cy="2514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C64EEB1-1F01-4C57-87EF-1987D27D3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450" y="4732458"/>
            <a:ext cx="31242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AB5E896-4575-43D8-B851-2BD260DE23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450" y="5231217"/>
            <a:ext cx="31242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8289ED57-B8FE-4C64-89FA-15D094E4A091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80892-4A43-44EB-8DA7-17F6BC0364D7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4931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EE13-8E5D-40DF-B475-7C0567451E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3001" y="1825625"/>
            <a:ext cx="5181600" cy="4351338"/>
          </a:xfrm>
        </p:spPr>
        <p:txBody>
          <a:bodyPr/>
          <a:lstStyle>
            <a:lvl1pPr marL="344488" indent="-344488">
              <a:buClr>
                <a:srgbClr val="23B5E9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1pPr>
            <a:lvl2pPr marL="801688" indent="-344488">
              <a:buClr>
                <a:srgbClr val="B4D84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2pPr>
            <a:lvl3pPr marL="1258888" indent="-344488">
              <a:buClr>
                <a:srgbClr val="4A2A76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3pPr>
            <a:lvl4pPr marL="1655763" indent="-284163">
              <a:buClr>
                <a:srgbClr val="FF893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4pPr>
            <a:lvl5pPr marL="2112963" indent="-284163">
              <a:buClr>
                <a:srgbClr val="2BB34E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B6F951-744A-49BB-B3DE-A001FE7013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7C7DF5EC-9296-470C-BC67-359708A14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CEA5996-4CEF-428D-A5E8-FBE1C263C657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91BEA3-AF8C-1524-6AF5-16885001EB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45371" y="1825625"/>
            <a:ext cx="5181600" cy="4351338"/>
          </a:xfrm>
        </p:spPr>
        <p:txBody>
          <a:bodyPr/>
          <a:lstStyle>
            <a:lvl1pPr marL="344488" indent="-344488">
              <a:buClr>
                <a:srgbClr val="23B5E9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1pPr>
            <a:lvl2pPr marL="801688" indent="-344488">
              <a:buClr>
                <a:srgbClr val="B4D84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2pPr>
            <a:lvl3pPr marL="1258888" indent="-344488">
              <a:buClr>
                <a:srgbClr val="4A2A76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3pPr>
            <a:lvl4pPr marL="1655763" indent="-284163">
              <a:buClr>
                <a:srgbClr val="FF893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4pPr>
            <a:lvl5pPr marL="2112963" indent="-284163">
              <a:buClr>
                <a:srgbClr val="2BB34E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AEE7-F372-CFA8-8CC5-C4518DFACC12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5980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08B2F-CF82-4E36-B5FC-6D656CF0A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1" y="2489910"/>
            <a:ext cx="4498674" cy="31258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irure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reprehendrit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38F39B2-6DB8-4F45-BCA5-735771BF1425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45F59F8-5921-436A-BA20-B758D7F5C8A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50359439"/>
              </p:ext>
            </p:extLst>
          </p:nvPr>
        </p:nvGraphicFramePr>
        <p:xfrm>
          <a:off x="6107720" y="1240441"/>
          <a:ext cx="5334000" cy="54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6FC409-3BE1-423C-A1A2-7ED230EAFD7E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B1DA763-CD02-8E7D-1FB9-B76B62C50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1" y="1309751"/>
            <a:ext cx="5038017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208564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08B2F-CF82-4E36-B5FC-6D656CF0A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3258" y="2413103"/>
            <a:ext cx="4352217" cy="2765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irure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reprehendrit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38F39B2-6DB8-4F45-BCA5-735771BF1425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CCFE5EF-72DE-4DAD-ACB8-A63F6FA3E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1" y="1309751"/>
            <a:ext cx="5038017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2049F3-8C06-413F-A9AA-712922CFAA3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38644079"/>
              </p:ext>
            </p:extLst>
          </p:nvPr>
        </p:nvGraphicFramePr>
        <p:xfrm>
          <a:off x="6095999" y="1295400"/>
          <a:ext cx="55721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DD736F-E392-4A57-9ACE-43A1A03BDAA8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282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+ Description - Dark BG">
    <p:bg>
      <p:bgPr>
        <a:solidFill>
          <a:srgbClr val="4A2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25F857-079D-4941-B6A6-262C4F034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50CEAD8-C210-4CE9-908A-97BD77D05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9167" y="1182688"/>
            <a:ext cx="10076033" cy="8558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Dark BG 1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82BB89-B308-4767-9118-C4336D144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53775"/>
            <a:ext cx="2568770" cy="5232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18309-D750-4FD6-A936-6EDBE42EF4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7275" y="2819400"/>
            <a:ext cx="10067925" cy="320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2C44EC5-3337-418B-811F-061160F1E8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9166" y="2058103"/>
            <a:ext cx="5038017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5331D70-4142-4AD4-951E-E2257EC3A8B4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3DEC5-F9C4-D240-E0CD-DE7810338006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23370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oint + Description - Dark BG">
    <p:bg>
      <p:bgPr>
        <a:solidFill>
          <a:srgbClr val="4A2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25F857-079D-4941-B6A6-262C4F034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50CEAD8-C210-4CE9-908A-97BD77D05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132" y="326859"/>
            <a:ext cx="10099518" cy="8558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Dark BG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E600F5-7DB0-4D8C-B278-1C35D8D37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13" name="Picture 12" descr="Shape, square&#10;&#10;Description automatically generated with medium confidence">
            <a:extLst>
              <a:ext uri="{FF2B5EF4-FFF2-40B4-BE49-F238E27FC236}">
                <a16:creationId xmlns:a16="http://schemas.microsoft.com/office/drawing/2014/main" id="{48AF1169-D7AB-4BD2-B3CA-282818C1C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94" y="440872"/>
            <a:ext cx="533400" cy="5490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9113D-86BE-42BD-AFE4-D32CED310A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96975" y="1981200"/>
            <a:ext cx="9925050" cy="4213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2AB1D75-4B3C-414E-8322-9ED2E7428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874" y="1200944"/>
            <a:ext cx="5038017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C15ED82-2407-4805-B95C-4DFD7DFCF1E5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EEAB3-507C-49FB-A935-E3D93F94356A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3182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i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E82F596A-396A-4CF1-A5C4-9F95DBA51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66800"/>
            <a:ext cx="6248400" cy="3966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600" dirty="0">
                <a:solidFill>
                  <a:srgbClr val="4A2A76"/>
                </a:solidFill>
              </a:rPr>
              <a:t>Large Point With Picture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F52D7679-EDE5-4293-9302-68C69FB99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033273"/>
            <a:ext cx="6248400" cy="1367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 sz="24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369D92B-0769-4C73-9EA6-F44E683924B8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insert picture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32BFAD-C1A4-4F22-A229-6D285D7E2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3775"/>
            <a:ext cx="2568770" cy="523268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D1C636-327F-410C-A7FD-D4CC7C555795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int +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808FE3-D1E6-8648-8839-53DF1BF7F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219200"/>
            <a:ext cx="1127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4A2976"/>
                </a:solidFill>
              </a:rPr>
              <a:t>Large Point + Horizontal Pic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B0DA2A-DD5E-E24C-A271-73934BFEDA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362200"/>
            <a:ext cx="11277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000" b="1" dirty="0">
                <a:solidFill>
                  <a:srgbClr val="1CB5EA"/>
                </a:solidFill>
              </a:rPr>
              <a:t>Subtitle, Caption or Supporting Point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0FECEDF-A451-1D45-A628-438C275CE489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0" y="3200400"/>
            <a:ext cx="12192000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insert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90BD18-C39F-43BC-AB89-80FFB60AD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3775"/>
            <a:ext cx="2568770" cy="523268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A9584D7-C0F2-4CD9-B5B4-EC8031E602F8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C93A-27B2-4470-AAEB-01FE5D3DA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213803"/>
            <a:ext cx="10210800" cy="889317"/>
          </a:xfrm>
        </p:spPr>
        <p:txBody>
          <a:bodyPr anchor="t"/>
          <a:lstStyle>
            <a:lvl1pPr algn="l">
              <a:defRPr sz="6000" b="1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sz="6000" dirty="0">
                <a:solidFill>
                  <a:srgbClr val="4A2976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6F1E8-8F3C-44CC-A821-5E257B4844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209800"/>
            <a:ext cx="10210800" cy="449040"/>
          </a:xfrm>
        </p:spPr>
        <p:txBody>
          <a:bodyPr/>
          <a:lstStyle>
            <a:lvl1pPr marL="0" indent="0" algn="l">
              <a:buNone/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9DC180-05F0-4D32-A507-94CD5CF53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3775"/>
            <a:ext cx="2568770" cy="523268"/>
          </a:xfrm>
          <a:prstGeom prst="rect">
            <a:avLst/>
          </a:prstGeom>
        </p:spPr>
      </p:pic>
      <p:pic>
        <p:nvPicPr>
          <p:cNvPr id="5" name="Picture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E1B9C2A-C20F-4195-9E46-10F26D136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4064" b="14064"/>
          <a:stretch>
            <a:fillRect/>
          </a:stretch>
        </p:blipFill>
        <p:spPr>
          <a:xfrm>
            <a:off x="4953000" y="3200400"/>
            <a:ext cx="7239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9B505E-DADF-4F87-9C36-6574A51D1C13}"/>
              </a:ext>
            </a:extLst>
          </p:cNvPr>
          <p:cNvSpPr/>
          <p:nvPr userDrawn="1"/>
        </p:nvSpPr>
        <p:spPr>
          <a:xfrm>
            <a:off x="0" y="3200400"/>
            <a:ext cx="4953000" cy="3657600"/>
          </a:xfrm>
          <a:prstGeom prst="rect">
            <a:avLst/>
          </a:prstGeom>
          <a:solidFill>
            <a:srgbClr val="1CB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een BG 01">
    <p:bg>
      <p:bgPr>
        <a:solidFill>
          <a:srgbClr val="34B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DEF5C82-EF37-4AE9-BCAF-7AA39C86D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00"/>
          <a:stretch/>
        </p:blipFill>
        <p:spPr>
          <a:xfrm>
            <a:off x="9808" y="0"/>
            <a:ext cx="9448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3938A11-5CFC-4490-B99C-79271C3A4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  <a:solidFill>
            <a:srgbClr val="34B543">
              <a:alpha val="0"/>
            </a:srgbClr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308D5B-A869-4D1E-AD0A-FF02152474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C78C7-BE6B-44C3-9D30-C797ABC8D661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62854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een BG 02">
    <p:bg>
      <p:bgPr>
        <a:solidFill>
          <a:srgbClr val="34B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DEF5C82-EF37-4AE9-BCAF-7AA39C86D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00"/>
          <a:stretch/>
        </p:blipFill>
        <p:spPr>
          <a:xfrm>
            <a:off x="2743200" y="0"/>
            <a:ext cx="9448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3938A11-5CFC-4490-B99C-79271C3A4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E296BEC-E20B-4629-9B0A-6FA27108D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ED482-D6C0-48F4-84D9-EF19C8F8AACE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61207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Purple BG 02">
    <p:bg>
      <p:bgPr>
        <a:solidFill>
          <a:srgbClr val="4A2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673C1A6-DFC5-450C-BCFE-7D00CD5A2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555" b="38889"/>
          <a:stretch/>
        </p:blipFill>
        <p:spPr>
          <a:xfrm>
            <a:off x="0" y="1982196"/>
            <a:ext cx="12192000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1370558-0EC2-4A43-B47F-08B511D20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1721EC-551C-4347-BB21-85B5021D97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868862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827D9-A001-4E56-ACC9-29F14EECD565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10811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urple BG 02">
    <p:bg>
      <p:bgPr>
        <a:solidFill>
          <a:srgbClr val="4A2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673C1A6-DFC5-450C-BCFE-7D00CD5A2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555" b="38889"/>
          <a:stretch/>
        </p:blipFill>
        <p:spPr>
          <a:xfrm>
            <a:off x="0" y="3657600"/>
            <a:ext cx="12192000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1370558-0EC2-4A43-B47F-08B511D20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1721EC-551C-4347-BB21-85B5021D97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19325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827D9-A001-4E56-ACC9-29F14EECD565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55497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ange B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9510A2B1-346E-4F07-8089-56E00ED10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FC24352-E25D-49A8-B286-6DD69132F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9458A5-732E-4588-959D-6EA54416D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769C3-00D4-467C-AF1D-E2234EB32C47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72452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ue B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cloud, night sky&#10;&#10;Description automatically generated">
            <a:extLst>
              <a:ext uri="{FF2B5EF4-FFF2-40B4-BE49-F238E27FC236}">
                <a16:creationId xmlns:a16="http://schemas.microsoft.com/office/drawing/2014/main" id="{16706FA1-80C3-4E0F-85BA-2B5F6F272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97EBC5-53AE-4834-A345-A880ABD7B3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D5C7FBB-2849-422D-9447-A4FB5EDB7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F5BA2-C323-4035-931B-AACC0398316A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5268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ue BG 02">
    <p:bg>
      <p:bgPr>
        <a:solidFill>
          <a:srgbClr val="30B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cloud, night sky&#10;&#10;Description automatically generated">
            <a:extLst>
              <a:ext uri="{FF2B5EF4-FFF2-40B4-BE49-F238E27FC236}">
                <a16:creationId xmlns:a16="http://schemas.microsoft.com/office/drawing/2014/main" id="{16706FA1-80C3-4E0F-85BA-2B5F6F272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25"/>
          <a:stretch/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213F6-03B9-4584-8339-E4EB2197B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97EBC5-53AE-4834-A345-A880ABD7B3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65407" cy="5820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8C37FD-C069-4DE8-8E7D-413D9C163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" y="2971800"/>
            <a:ext cx="1217295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19413-5FB7-41FA-A4E8-A5D015FE706B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 | </a:t>
            </a:r>
            <a:r>
              <a:rPr lang="en-US" sz="9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3443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URL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00DC82-1B0F-4CB8-A3B1-D38E41A4F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864" y="2923414"/>
            <a:ext cx="7570273" cy="1011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69634-D8BE-481D-B8E3-12D1761982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0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URL + Taglin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69634-D8BE-481D-B8E3-12D176198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AD45A73-0E0D-478C-A172-28A739993A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0332" y="2843288"/>
            <a:ext cx="7671336" cy="11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2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 photo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69634-D8BE-481D-B8E3-12D176198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0"/>
            <a:ext cx="2514600" cy="3073400"/>
          </a:xfrm>
          <a:prstGeom prst="rect">
            <a:avLst/>
          </a:prstGeom>
        </p:spPr>
      </p:pic>
      <p:pic>
        <p:nvPicPr>
          <p:cNvPr id="4" name="Picture 3" descr="A picture containing text, person, room&#10;&#10;Description automatically generated">
            <a:extLst>
              <a:ext uri="{FF2B5EF4-FFF2-40B4-BE49-F238E27FC236}">
                <a16:creationId xmlns:a16="http://schemas.microsoft.com/office/drawing/2014/main" id="{C675754D-E767-4E21-BEB8-3B9A06936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9" y="3689380"/>
            <a:ext cx="2743200" cy="2801196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35200CA7-9257-4C89-8760-97D1105C5B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9" y="545803"/>
            <a:ext cx="2743200" cy="2743200"/>
          </a:xfrm>
          <a:prstGeom prst="rect">
            <a:avLst/>
          </a:prstGeom>
        </p:spPr>
      </p:pic>
      <p:pic>
        <p:nvPicPr>
          <p:cNvPr id="8" name="Picture 7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28DCAB8-294C-4C62-9F39-8EBC542DE7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221" y="523500"/>
            <a:ext cx="2743200" cy="2787805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02E9BD7-C17E-4EDE-A30E-CE22FB7F32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221" y="3689380"/>
            <a:ext cx="2743200" cy="192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E0C9C-AC11-4B4C-AF7C-A7D925DD145D}"/>
              </a:ext>
            </a:extLst>
          </p:cNvPr>
          <p:cNvSpPr txBox="1"/>
          <p:nvPr userDrawn="1"/>
        </p:nvSpPr>
        <p:spPr>
          <a:xfrm>
            <a:off x="7584894" y="1326430"/>
            <a:ext cx="36666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Clr>
                <a:srgbClr val="1CB5E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To access photos, select:</a:t>
            </a:r>
            <a:br>
              <a:rPr lang="en-US" b="0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Lato" panose="020F0502020204030203" pitchFamily="34" charset="0"/>
              </a:rPr>
              <a:t>View &gt; Slide Master &gt;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Clr>
                <a:srgbClr val="1CB5E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See: </a:t>
            </a:r>
            <a:r>
              <a:rPr lang="en-US" b="1" dirty="0">
                <a:solidFill>
                  <a:schemeClr val="tx1"/>
                </a:solidFill>
                <a:latin typeface="Lato" panose="020F0502020204030203" pitchFamily="34" charset="0"/>
              </a:rPr>
              <a:t>“Stock photo library” 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slide at the end of the template options.</a:t>
            </a: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Clr>
                <a:srgbClr val="1CB5E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Copy image(s) as needed.</a:t>
            </a: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Clr>
                <a:srgbClr val="1CB5EA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Lato" panose="020F0502020204030203" pitchFamily="34" charset="0"/>
              </a:rPr>
              <a:t>View &gt; Normal &gt; 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to return to your slide in progress.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B5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Paste image(s).</a:t>
            </a:r>
          </a:p>
          <a:p>
            <a:pPr>
              <a:buClr>
                <a:srgbClr val="1CB5EA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tent - Bar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58" y="401023"/>
            <a:ext cx="10076742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0BF792-9216-4DF3-9C16-DE002CB41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058" y="1908868"/>
            <a:ext cx="10295817" cy="4339532"/>
          </a:xfrm>
          <a:prstGeom prst="rect">
            <a:avLst/>
          </a:prstGeom>
        </p:spPr>
        <p:txBody>
          <a:bodyPr/>
          <a:lstStyle>
            <a:lvl1pPr marL="344488" indent="-344488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rgbClr val="B4D84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rgbClr val="4A2A76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5763" indent="-284163">
              <a:lnSpc>
                <a:spcPct val="100000"/>
              </a:lnSpc>
              <a:buClr>
                <a:srgbClr val="FF893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2963" indent="-284163">
              <a:lnSpc>
                <a:spcPct val="100000"/>
              </a:lnSpc>
              <a:buClr>
                <a:srgbClr val="2BB34E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Shape, square&#10;&#10;Description automatically generated with medium confidence">
            <a:extLst>
              <a:ext uri="{FF2B5EF4-FFF2-40B4-BE49-F238E27FC236}">
                <a16:creationId xmlns:a16="http://schemas.microsoft.com/office/drawing/2014/main" id="{41357C34-451D-4D54-A7BC-0F8874DD1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0872"/>
            <a:ext cx="533400" cy="54907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C511769-DEB0-43AC-BCC6-9D9D3691A0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925441-53E8-4DF5-94BE-D9105693A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1207306"/>
            <a:ext cx="8620125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23B5E9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B4BF5E4-9D1D-4028-9CA4-0226497EF2C0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6E16D-68ED-4463-85A6-74829840B1A9}"/>
              </a:ext>
            </a:extLst>
          </p:cNvPr>
          <p:cNvSpPr txBox="1"/>
          <p:nvPr userDrawn="1"/>
        </p:nvSpPr>
        <p:spPr>
          <a:xfrm>
            <a:off x="389980" y="6456977"/>
            <a:ext cx="13180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 dirty="0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 dirty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167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tent - Bar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58" y="401023"/>
            <a:ext cx="10076742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Shape, square&#10;&#10;Description automatically generated with medium confidence">
            <a:extLst>
              <a:ext uri="{FF2B5EF4-FFF2-40B4-BE49-F238E27FC236}">
                <a16:creationId xmlns:a16="http://schemas.microsoft.com/office/drawing/2014/main" id="{41357C34-451D-4D54-A7BC-0F8874DD1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0872"/>
            <a:ext cx="533400" cy="54907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C511769-DEB0-43AC-BCC6-9D9D3691A0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E7599C4-59B4-41A7-9BAC-C16809494D9A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B22C5-F643-4560-90EF-62000E85AD61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9A9A5-CD52-BB8F-59C1-D71091D93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058" y="1583553"/>
            <a:ext cx="10076742" cy="4664847"/>
          </a:xfrm>
          <a:prstGeom prst="rect">
            <a:avLst/>
          </a:prstGeom>
        </p:spPr>
        <p:txBody>
          <a:bodyPr/>
          <a:lstStyle>
            <a:lvl1pPr marL="344488" indent="-344488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rgbClr val="B4D84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rgbClr val="4A2A76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5763" indent="-284163">
              <a:lnSpc>
                <a:spcPct val="100000"/>
              </a:lnSpc>
              <a:buClr>
                <a:srgbClr val="FF893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2963" indent="-284163">
              <a:lnSpc>
                <a:spcPct val="100000"/>
              </a:lnSpc>
              <a:buClr>
                <a:srgbClr val="2BB34E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0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61BF99F-87F9-4F85-82EB-7AD418ABC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1" y="1200779"/>
            <a:ext cx="8620125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3BF41D2-2532-44FA-94FF-A518825DC806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26828-AC79-4BFD-BD92-FCDB3F4A6054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C2257-7E53-6DC9-880D-F43493CE9D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3001" y="19722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5D8FC4-B6C4-DA04-FF96-11C5A10DE866}"/>
              </a:ext>
            </a:extLst>
          </p:cNvPr>
          <p:cNvGrpSpPr/>
          <p:nvPr userDrawn="1"/>
        </p:nvGrpSpPr>
        <p:grpSpPr>
          <a:xfrm>
            <a:off x="11811000" y="-285750"/>
            <a:ext cx="381000" cy="7143750"/>
            <a:chOff x="11811000" y="-285750"/>
            <a:chExt cx="381000" cy="714375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33E467B-DBF0-419A-73F6-BFFB858D0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811000" y="-285750"/>
              <a:ext cx="381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DD12C7-6A98-72E4-2486-D93A00A1B5CF}"/>
                </a:ext>
              </a:extLst>
            </p:cNvPr>
            <p:cNvSpPr/>
            <p:nvPr userDrawn="1"/>
          </p:nvSpPr>
          <p:spPr>
            <a:xfrm>
              <a:off x="11811000" y="6572250"/>
              <a:ext cx="381000" cy="285750"/>
            </a:xfrm>
            <a:prstGeom prst="rect">
              <a:avLst/>
            </a:prstGeom>
            <a:solidFill>
              <a:srgbClr val="2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866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0BF792-9216-4DF3-9C16-DE002CB41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1" y="1583553"/>
            <a:ext cx="10076742" cy="4664847"/>
          </a:xfrm>
          <a:prstGeom prst="rect">
            <a:avLst/>
          </a:prstGeom>
        </p:spPr>
        <p:txBody>
          <a:bodyPr/>
          <a:lstStyle>
            <a:lvl1pPr marL="344488" indent="-344488">
              <a:lnSpc>
                <a:spcPct val="100000"/>
              </a:lnSpc>
              <a:buClr>
                <a:srgbClr val="1CB5EA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800100" indent="-342900">
              <a:lnSpc>
                <a:spcPct val="100000"/>
              </a:lnSpc>
              <a:buClr>
                <a:srgbClr val="B4D84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257300" indent="-342900">
              <a:lnSpc>
                <a:spcPct val="100000"/>
              </a:lnSpc>
              <a:buClr>
                <a:srgbClr val="4A2A76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655763" indent="-284163">
              <a:lnSpc>
                <a:spcPct val="100000"/>
              </a:lnSpc>
              <a:buClr>
                <a:srgbClr val="FF893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112963" indent="-284163">
              <a:lnSpc>
                <a:spcPct val="100000"/>
              </a:lnSpc>
              <a:buClr>
                <a:srgbClr val="2BB34E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BA12F5-ACF2-408A-A5B3-7A16DCF01C54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136C-C301-44D2-A708-D5D4386E66EE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0E58C1-E270-A0EA-4BED-977D97B2A19A}"/>
              </a:ext>
            </a:extLst>
          </p:cNvPr>
          <p:cNvGrpSpPr/>
          <p:nvPr userDrawn="1"/>
        </p:nvGrpSpPr>
        <p:grpSpPr>
          <a:xfrm>
            <a:off x="11811000" y="-285750"/>
            <a:ext cx="381000" cy="7143750"/>
            <a:chOff x="11811000" y="-285750"/>
            <a:chExt cx="381000" cy="714375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7C17380-0C7C-8CEB-E969-33410CB89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811000" y="-285750"/>
              <a:ext cx="3810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8ED3D7-0E43-A6FF-4A0A-356B5E9A67A3}"/>
                </a:ext>
              </a:extLst>
            </p:cNvPr>
            <p:cNvSpPr/>
            <p:nvPr userDrawn="1"/>
          </p:nvSpPr>
          <p:spPr>
            <a:xfrm>
              <a:off x="11811000" y="6572250"/>
              <a:ext cx="381000" cy="285750"/>
            </a:xfrm>
            <a:prstGeom prst="rect">
              <a:avLst/>
            </a:prstGeom>
            <a:solidFill>
              <a:srgbClr val="2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18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61BF99F-87F9-4F85-82EB-7AD418ABC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1" y="1200779"/>
            <a:ext cx="8620125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1CB5EA"/>
                </a:solidFill>
                <a:latin typeface="Lato" panose="020F0502020204030203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3BF41D2-2532-44FA-94FF-A518825DC806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26828-AC79-4BFD-BD92-FCDB3F4A6054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6B7CD6-64EC-56F1-CFCD-13B0F121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1" y="1897062"/>
            <a:ext cx="10148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0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BA12F5-ACF2-408A-A5B3-7A16DCF01C54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136C-C301-44D2-A708-D5D4386E66EE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863A5F-C2CC-153E-ADE8-49CAEC4F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82493"/>
            <a:ext cx="10210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3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- 1 speaker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90D-B865-4280-88D8-3CF7902D2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401023"/>
            <a:ext cx="10210799" cy="73391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A2B7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F410FDB-1115-47DA-AD0E-D88845EE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3775"/>
            <a:ext cx="518746" cy="53398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4039EBE-4637-4756-AFFC-97AEB9D2A804}"/>
              </a:ext>
            </a:extLst>
          </p:cNvPr>
          <p:cNvSpPr txBox="1">
            <a:spLocks/>
          </p:cNvSpPr>
          <p:nvPr userDrawn="1"/>
        </p:nvSpPr>
        <p:spPr>
          <a:xfrm>
            <a:off x="10210800" y="6248400"/>
            <a:ext cx="1825491" cy="454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23B5E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A9A9D-B425-1040-8BF1-344BCEA5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BA1E76-9321-4258-9A98-FDD0D5451E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4176" y="2895600"/>
            <a:ext cx="5715001" cy="2747962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rgbClr val="1CB5EA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1pPr>
            <a:lvl2pPr marL="800100" indent="-342900">
              <a:buClr>
                <a:srgbClr val="B4D84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2pPr>
            <a:lvl3pPr marL="1257300" indent="-342900">
              <a:buClr>
                <a:srgbClr val="4A2A76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3pPr>
            <a:lvl4pPr marL="1655763" indent="-284163">
              <a:buClr>
                <a:srgbClr val="FF8931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4pPr>
            <a:lvl5pPr marL="2112963" indent="-284163">
              <a:buClr>
                <a:srgbClr val="2BB34E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423995D-5992-414C-8598-5C744746481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143001" y="1774060"/>
            <a:ext cx="4277411" cy="40042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358A02B-C550-4227-A77A-A822316FB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4176" y="1792003"/>
            <a:ext cx="3657600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4A2A7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6F7845-A611-4EDB-BF07-9F39EC79B1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4176" y="2290762"/>
            <a:ext cx="36576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4D84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30E5A-4256-4581-9B81-82F621D057D5}"/>
              </a:ext>
            </a:extLst>
          </p:cNvPr>
          <p:cNvSpPr txBox="1"/>
          <p:nvPr userDrawn="1"/>
        </p:nvSpPr>
        <p:spPr>
          <a:xfrm>
            <a:off x="389980" y="6456977"/>
            <a:ext cx="12014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4A2B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Contexture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1">
                <a:solidFill>
                  <a:srgbClr val="B4D4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n-US" sz="9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b="0">
                <a:solidFill>
                  <a:srgbClr val="23B5E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690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12E2D-D7AB-499B-8FE7-1E474447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95C34-8CD6-4901-966A-A0AD1B20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397F-3D3E-46E1-A3FE-30CECB5C6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DAC3-F13D-47D3-A374-2CD5EF26FB5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9AC9-0AB4-4BDF-9693-AACBB93D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95F7-829F-48E1-A70F-13261F31F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FCF-E7E5-4B43-945A-1BD000ED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4" r:id="rId3"/>
    <p:sldLayoutId id="2147483693" r:id="rId4"/>
    <p:sldLayoutId id="2147483700" r:id="rId5"/>
    <p:sldLayoutId id="2147483701" r:id="rId6"/>
    <p:sldLayoutId id="2147483691" r:id="rId7"/>
    <p:sldLayoutId id="2147483692" r:id="rId8"/>
    <p:sldLayoutId id="2147483698" r:id="rId9"/>
    <p:sldLayoutId id="2147483688" r:id="rId10"/>
    <p:sldLayoutId id="2147483689" r:id="rId11"/>
    <p:sldLayoutId id="2147483690" r:id="rId12"/>
    <p:sldLayoutId id="2147483652" r:id="rId13"/>
    <p:sldLayoutId id="2147483695" r:id="rId14"/>
    <p:sldLayoutId id="214748369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99" r:id="rId22"/>
    <p:sldLayoutId id="2147483674" r:id="rId23"/>
    <p:sldLayoutId id="2147483675" r:id="rId24"/>
    <p:sldLayoutId id="2147483676" r:id="rId25"/>
    <p:sldLayoutId id="2147483677" r:id="rId26"/>
    <p:sldLayoutId id="2147483666" r:id="rId27"/>
    <p:sldLayoutId id="2147483665" r:id="rId28"/>
    <p:sldLayoutId id="214748369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A2A76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1CB5EA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801688" indent="-339725" algn="l" defTabSz="914400" rtl="0" eaLnBrk="1" latinLnBrk="0" hangingPunct="1">
        <a:lnSpc>
          <a:spcPct val="100000"/>
        </a:lnSpc>
        <a:spcBef>
          <a:spcPts val="1000"/>
        </a:spcBef>
        <a:buClr>
          <a:srgbClr val="B4D445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4A2A7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1000"/>
        </a:spcBef>
        <a:buClr>
          <a:srgbClr val="FF893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112963" indent="-284163" algn="l" defTabSz="914400" rtl="0" eaLnBrk="1" latinLnBrk="0" hangingPunct="1">
        <a:lnSpc>
          <a:spcPct val="100000"/>
        </a:lnSpc>
        <a:spcBef>
          <a:spcPts val="1000"/>
        </a:spcBef>
        <a:buClr>
          <a:srgbClr val="2BB34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F68605-5598-4B8C-8CB6-4AD9566D2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F18EB8C-771B-4568-8AE9-D8CF8AE86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6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67C2-D7A7-42D2-95C0-619409C8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10C7C-C538-4BE0-83DE-9A1D054739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3001" y="1946098"/>
            <a:ext cx="10076742" cy="41547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0FAADE-DD4C-46FA-8B9E-B15B281DC6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1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A9BDA-536F-4004-A87A-F703F303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CF97F-9331-47DC-BE6E-18409C329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3001" y="1521153"/>
            <a:ext cx="10076742" cy="466484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F033B-9798-4370-A7F4-AC9EE79038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9D0B17-DB95-47F0-887F-D642BFAC7B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93612" y="1825625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255F0-670A-43A2-9A62-7B134B3F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3CDB5-3B2C-408A-97E5-291BB5169F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56ED-4D88-44FF-B316-78FD1121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0E444-FD67-4127-86B6-1EE3EA6512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41064" y="1695999"/>
            <a:ext cx="3433072" cy="3433072"/>
          </a:xfrm>
        </p:spPr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5FEDBE-3E13-4E3B-B2DD-565F825EC6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5600" y="1695999"/>
            <a:ext cx="3433072" cy="3433072"/>
          </a:xfrm>
        </p:spPr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5881AB8-49CE-8786-E6BA-7321975707A4}"/>
              </a:ext>
            </a:extLst>
          </p:cNvPr>
          <p:cNvSpPr txBox="1">
            <a:spLocks/>
          </p:cNvSpPr>
          <p:nvPr/>
        </p:nvSpPr>
        <p:spPr>
          <a:xfrm>
            <a:off x="1941063" y="5360130"/>
            <a:ext cx="3433071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 typeface="Wingdings" panose="05000000000000000000" pitchFamily="2" charset="2"/>
              <a:buNone/>
              <a:defRPr sz="2000" b="0" kern="1200">
                <a:solidFill>
                  <a:srgbClr val="4A2A76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First name Last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BCC5C45-CCD5-F958-DA24-FCC767765F50}"/>
              </a:ext>
            </a:extLst>
          </p:cNvPr>
          <p:cNvSpPr txBox="1">
            <a:spLocks/>
          </p:cNvSpPr>
          <p:nvPr/>
        </p:nvSpPr>
        <p:spPr>
          <a:xfrm>
            <a:off x="1941063" y="5858889"/>
            <a:ext cx="3433071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 typeface="Wingdings" panose="05000000000000000000" pitchFamily="2" charset="2"/>
              <a:buNone/>
              <a:defRPr sz="1800" b="1" kern="1200">
                <a:solidFill>
                  <a:srgbClr val="B4D84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Job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BB59E66-F5D6-ED9C-F2E3-660BE6FAAEB5}"/>
              </a:ext>
            </a:extLst>
          </p:cNvPr>
          <p:cNvSpPr txBox="1">
            <a:spLocks/>
          </p:cNvSpPr>
          <p:nvPr/>
        </p:nvSpPr>
        <p:spPr>
          <a:xfrm>
            <a:off x="6705601" y="5360130"/>
            <a:ext cx="3433071" cy="49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 typeface="Wingdings" panose="05000000000000000000" pitchFamily="2" charset="2"/>
              <a:buNone/>
              <a:defRPr sz="2000" b="0" kern="1200">
                <a:solidFill>
                  <a:srgbClr val="4A2A76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First name Last name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EDD62AC-2905-BB5B-BBC6-9D75559DBF43}"/>
              </a:ext>
            </a:extLst>
          </p:cNvPr>
          <p:cNvSpPr txBox="1">
            <a:spLocks/>
          </p:cNvSpPr>
          <p:nvPr/>
        </p:nvSpPr>
        <p:spPr>
          <a:xfrm>
            <a:off x="6705601" y="5858889"/>
            <a:ext cx="3433071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 typeface="Wingdings" panose="05000000000000000000" pitchFamily="2" charset="2"/>
              <a:buNone/>
              <a:defRPr sz="1800" b="1" kern="1200">
                <a:solidFill>
                  <a:srgbClr val="B4D84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Job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C137F43-416A-D4C5-F6CB-64CEC21BBE99}"/>
              </a:ext>
            </a:extLst>
          </p:cNvPr>
          <p:cNvSpPr txBox="1">
            <a:spLocks/>
          </p:cNvSpPr>
          <p:nvPr/>
        </p:nvSpPr>
        <p:spPr>
          <a:xfrm>
            <a:off x="1143001" y="1225731"/>
            <a:ext cx="8620125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Tx/>
              <a:buNone/>
              <a:defRPr sz="2400" b="1" kern="1200">
                <a:solidFill>
                  <a:srgbClr val="23B5E9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801688" indent="-3397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7160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200303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ED0BD-FACC-409A-ACFD-CBDFF26E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A801EF-DE58-41EA-8319-875818DFEA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A69C4-B739-4A8E-80BC-CF49BB1BF2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E742F3-BAC5-46A7-A932-BB91AA4E65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B17138-8EFE-43AA-B4D1-A1577F9BE1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A5CE11-5D50-4645-9B68-D77AA891DA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85F8A2-7FB9-44DE-9AE8-8479A62F31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9A5C2F-CED5-4C9E-8036-17C0C3BC2D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5D2567-25E6-4AB4-AC80-9080DACDF6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481E216-D0B6-499F-96B2-5F083EDEFC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3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C73387-ADB4-4BF0-9F88-BAEFEB187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E60C8-B14B-4D98-8B67-AB31FA4F37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D56E-E53D-4A02-BD4F-C648990B6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6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225BEA-631E-4EDB-95FD-C5DAE9E9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83B64-F383-4006-AF71-40E3C2E0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Copy goes here…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2C7CB42-1867-D678-9A69-2F7BE5B5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1" y="1200779"/>
            <a:ext cx="6015445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0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EB8B0-97A0-4E76-A5F7-B03834D2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6445D-592C-463C-81F3-57938EC81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1" y="2421812"/>
            <a:ext cx="4352217" cy="2765708"/>
          </a:xfrm>
        </p:spPr>
        <p:txBody>
          <a:bodyPr/>
          <a:lstStyle/>
          <a:p>
            <a:r>
              <a:rPr lang="en-US" dirty="0"/>
              <a:t>Copy goes here…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4DC939-B6AF-42B2-9B55-5DE58C493A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1" y="1393019"/>
            <a:ext cx="5038017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0D70D0-A478-4EAF-905F-F17488746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1BDA-2662-4829-A619-78A8B3FE5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EFBA2-AAC6-47C8-B5C4-3D0EBF79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C0036-19C2-011B-FE7B-F2C41A10F67D}"/>
              </a:ext>
            </a:extLst>
          </p:cNvPr>
          <p:cNvSpPr txBox="1"/>
          <p:nvPr/>
        </p:nvSpPr>
        <p:spPr>
          <a:xfrm>
            <a:off x="457200" y="3598996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</a:rPr>
              <a:t>Presenter Name</a:t>
            </a:r>
            <a:b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Presenter Title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Organization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Date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393934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8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2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C02E4-8FDF-4EE5-B8D5-9005E155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4C4A4-937D-4793-B4AC-2EC549734E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7058" y="2081348"/>
            <a:ext cx="4680967" cy="3991441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10000"/>
              </a:lnSpc>
            </a:pPr>
            <a:r>
              <a:rPr lang="en-US" sz="2500" dirty="0"/>
              <a:t>Copy</a:t>
            </a:r>
          </a:p>
          <a:p>
            <a:pPr marL="687388" lvl="1" indent="-339725">
              <a:lnSpc>
                <a:spcPct val="110000"/>
              </a:lnSpc>
              <a:buClr>
                <a:srgbClr val="B4D841"/>
              </a:buClr>
            </a:pPr>
            <a:r>
              <a:rPr lang="en-US" dirty="0"/>
              <a:t>Next level bullets</a:t>
            </a:r>
          </a:p>
          <a:p>
            <a:pPr marL="687388" lvl="1" indent="-339725">
              <a:lnSpc>
                <a:spcPct val="110000"/>
              </a:lnSpc>
              <a:buClr>
                <a:srgbClr val="B4D841"/>
              </a:buClr>
            </a:pPr>
            <a:r>
              <a:rPr lang="en-US" dirty="0"/>
              <a:t>Next level bullets</a:t>
            </a:r>
          </a:p>
          <a:p>
            <a:pPr marL="339725" indent="-339725">
              <a:lnSpc>
                <a:spcPct val="110000"/>
              </a:lnSpc>
            </a:pPr>
            <a:r>
              <a:rPr lang="en-US" sz="2500" dirty="0"/>
              <a:t>Copy</a:t>
            </a:r>
          </a:p>
          <a:p>
            <a:pPr marL="339725" indent="-339725">
              <a:lnSpc>
                <a:spcPct val="110000"/>
              </a:lnSpc>
            </a:pPr>
            <a:r>
              <a:rPr lang="en-US" sz="2500" b="0" i="0" dirty="0">
                <a:effectLst/>
              </a:rPr>
              <a:t>Copy</a:t>
            </a:r>
          </a:p>
          <a:p>
            <a:endParaRPr lang="en-US" sz="230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BD1BAC-DBC7-1110-ABB4-10C87E667234}"/>
              </a:ext>
            </a:extLst>
          </p:cNvPr>
          <p:cNvSpPr txBox="1">
            <a:spLocks/>
          </p:cNvSpPr>
          <p:nvPr/>
        </p:nvSpPr>
        <p:spPr>
          <a:xfrm>
            <a:off x="1277058" y="1134936"/>
            <a:ext cx="8620125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CB5EA"/>
              </a:buClr>
              <a:buFontTx/>
              <a:buNone/>
              <a:defRPr sz="2400" b="1" kern="1200">
                <a:solidFill>
                  <a:srgbClr val="23B5E9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801688" indent="-3397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4D445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A2A7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7160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93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BB34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C02E4-8FDF-4EE5-B8D5-9005E155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4C4A4-937D-4793-B4AC-2EC549734E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7058" y="1706881"/>
            <a:ext cx="4680967" cy="4383326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10000"/>
              </a:lnSpc>
            </a:pPr>
            <a:r>
              <a:rPr lang="en-US" sz="2500" dirty="0"/>
              <a:t>Copy</a:t>
            </a:r>
          </a:p>
          <a:p>
            <a:pPr marL="687388" lvl="1" indent="-339725">
              <a:lnSpc>
                <a:spcPct val="110000"/>
              </a:lnSpc>
              <a:buClr>
                <a:srgbClr val="B4D841"/>
              </a:buClr>
            </a:pPr>
            <a:r>
              <a:rPr lang="en-US" dirty="0"/>
              <a:t>Next level bullets</a:t>
            </a:r>
          </a:p>
          <a:p>
            <a:pPr marL="687388" lvl="1" indent="-339725">
              <a:lnSpc>
                <a:spcPct val="110000"/>
              </a:lnSpc>
              <a:buClr>
                <a:srgbClr val="B4D841"/>
              </a:buClr>
            </a:pPr>
            <a:r>
              <a:rPr lang="en-US" dirty="0"/>
              <a:t>Next level bullets</a:t>
            </a:r>
          </a:p>
          <a:p>
            <a:pPr marL="339725" indent="-339725">
              <a:lnSpc>
                <a:spcPct val="110000"/>
              </a:lnSpc>
            </a:pPr>
            <a:r>
              <a:rPr lang="en-US" sz="2500" dirty="0"/>
              <a:t>Copy</a:t>
            </a:r>
          </a:p>
          <a:p>
            <a:pPr marL="339725" indent="-339725">
              <a:lnSpc>
                <a:spcPct val="110000"/>
              </a:lnSpc>
            </a:pPr>
            <a:r>
              <a:rPr lang="en-US" sz="2500" b="0" i="0" dirty="0">
                <a:effectLst/>
              </a:rPr>
              <a:t>Copy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924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87A2-5C36-499C-A41A-1918F4F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A2A76"/>
                </a:solidFill>
              </a:rPr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4F37-4385-4F53-BE2B-72B24E8E0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2200" dirty="0"/>
              <a:t>Copy</a:t>
            </a:r>
          </a:p>
          <a:p>
            <a:pPr marL="795337" lvl="1" indent="-339725"/>
            <a:r>
              <a:rPr lang="en-US" sz="2000" dirty="0"/>
              <a:t>Copy</a:t>
            </a:r>
          </a:p>
          <a:p>
            <a:pPr marL="1252537" lvl="2" indent="-339725"/>
            <a:r>
              <a:rPr lang="en-US" sz="1800" dirty="0"/>
              <a:t>Copy</a:t>
            </a:r>
            <a:endParaRPr lang="en-US" sz="1600" dirty="0"/>
          </a:p>
          <a:p>
            <a:pPr marL="1651000" lvl="3" indent="-339725"/>
            <a:r>
              <a:rPr lang="en-US" sz="1600" dirty="0"/>
              <a:t>Copy</a:t>
            </a:r>
          </a:p>
          <a:p>
            <a:pPr marL="2108200" lvl="4" indent="-339725"/>
            <a:r>
              <a:rPr lang="en-US" sz="1400" dirty="0"/>
              <a:t>Copy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58E655-1E8B-4534-90F0-2079BBA2718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143002" y="1792003"/>
            <a:ext cx="4299856" cy="3865897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F2B9F-B718-477A-9CD1-6FB3016A82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First name Last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30484-43C9-4214-A908-B42575BA2D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580B1-1810-4D24-80C5-A37EED37E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AC26-51FE-EF82-DD37-BE5CB8EB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7C563-7CA0-DDB4-CF00-04A378A10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EED3-C7EF-2EFB-7412-AD4C3650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3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1225-9F63-DFD6-62FB-FA644832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4813E-0A91-6B0F-6D51-EF23E2D04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FEBBC-4AA2-4E28-8D2A-AE93E6118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6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63</Words>
  <Application>Microsoft Office PowerPoint</Application>
  <PresentationFormat>Widescreen</PresentationFormat>
  <Paragraphs>30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Poppins</vt:lpstr>
      <vt:lpstr>Poppins SemiBold</vt:lpstr>
      <vt:lpstr>Wingdings</vt:lpstr>
      <vt:lpstr>Office Theme</vt:lpstr>
      <vt:lpstr>PowerPoint Presentation</vt:lpstr>
      <vt:lpstr>PowerPoint Presentation</vt:lpstr>
      <vt:lpstr>Headline</vt:lpstr>
      <vt:lpstr>Headline</vt:lpstr>
      <vt:lpstr>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Staples</dc:creator>
  <cp:lastModifiedBy>Bill Staples</cp:lastModifiedBy>
  <cp:revision>84</cp:revision>
  <dcterms:created xsi:type="dcterms:W3CDTF">2021-11-24T18:14:43Z</dcterms:created>
  <dcterms:modified xsi:type="dcterms:W3CDTF">2022-10-12T20:13:39Z</dcterms:modified>
</cp:coreProperties>
</file>